
<file path=[Content_Types].xml><?xml version="1.0" encoding="utf-8"?>
<Types xmlns="http://schemas.openxmlformats.org/package/2006/content-types">
  <Default Extension="bin" ContentType="image/png"/>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media/image31.bin" ContentType="image/svg+xml"/>
  <Override PartName="/ppt/media/image30.bin" ContentType="image/svg+xml"/>
  <Override PartName="/ppt/media/image32.bin" ContentType="image/sv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sldIdLst>
    <p:sldId id="301" r:id="rId2"/>
    <p:sldId id="837" r:id="rId3"/>
    <p:sldId id="889" r:id="rId4"/>
    <p:sldId id="892" r:id="rId5"/>
    <p:sldId id="888" r:id="rId6"/>
    <p:sldId id="891" r:id="rId7"/>
    <p:sldId id="826" r:id="rId8"/>
    <p:sldId id="856" r:id="rId9"/>
    <p:sldId id="841" r:id="rId10"/>
    <p:sldId id="842" r:id="rId11"/>
    <p:sldId id="843" r:id="rId12"/>
    <p:sldId id="844" r:id="rId13"/>
    <p:sldId id="845" r:id="rId14"/>
    <p:sldId id="846" r:id="rId15"/>
    <p:sldId id="847" r:id="rId16"/>
    <p:sldId id="848" r:id="rId17"/>
    <p:sldId id="849" r:id="rId18"/>
    <p:sldId id="850" r:id="rId19"/>
    <p:sldId id="851" r:id="rId20"/>
    <p:sldId id="852" r:id="rId21"/>
    <p:sldId id="854" r:id="rId22"/>
    <p:sldId id="853" r:id="rId23"/>
    <p:sldId id="855" r:id="rId24"/>
    <p:sldId id="857" r:id="rId25"/>
    <p:sldId id="858" r:id="rId26"/>
    <p:sldId id="859" r:id="rId27"/>
    <p:sldId id="860" r:id="rId28"/>
    <p:sldId id="839" r:id="rId29"/>
    <p:sldId id="861" r:id="rId30"/>
    <p:sldId id="862" r:id="rId31"/>
    <p:sldId id="863" r:id="rId32"/>
    <p:sldId id="864" r:id="rId33"/>
    <p:sldId id="865" r:id="rId34"/>
    <p:sldId id="866" r:id="rId35"/>
    <p:sldId id="867" r:id="rId36"/>
    <p:sldId id="868" r:id="rId37"/>
    <p:sldId id="870" r:id="rId38"/>
    <p:sldId id="869" r:id="rId39"/>
    <p:sldId id="871" r:id="rId40"/>
    <p:sldId id="872" r:id="rId41"/>
    <p:sldId id="873" r:id="rId42"/>
    <p:sldId id="877" r:id="rId43"/>
    <p:sldId id="840" r:id="rId44"/>
    <p:sldId id="874" r:id="rId45"/>
    <p:sldId id="875" r:id="rId46"/>
    <p:sldId id="876" r:id="rId47"/>
    <p:sldId id="834" r:id="rId48"/>
    <p:sldId id="878" r:id="rId49"/>
    <p:sldId id="879" r:id="rId50"/>
    <p:sldId id="881" r:id="rId51"/>
    <p:sldId id="880" r:id="rId52"/>
    <p:sldId id="882" r:id="rId53"/>
    <p:sldId id="883" r:id="rId54"/>
    <p:sldId id="884" r:id="rId55"/>
    <p:sldId id="887" r:id="rId56"/>
    <p:sldId id="890" r:id="rId57"/>
  </p:sldIdLst>
  <p:sldSz cx="18288000" cy="10287000"/>
  <p:notesSz cx="18288000" cy="10287000"/>
  <p:embeddedFontLst>
    <p:embeddedFont>
      <p:font typeface="Calibri" panose="020F0502020204030204" pitchFamily="34" charset="0"/>
      <p:regular r:id="rId58"/>
      <p:bold r:id="rId59"/>
      <p:italic r:id="rId60"/>
      <p:boldItalic r:id="rId61"/>
    </p:embeddedFont>
    <p:embeddedFont>
      <p:font typeface="Calibri Light" panose="020F0302020204030204" pitchFamily="34" charset="0"/>
      <p:regular r:id="rId62"/>
      <p:italic r:id="rId63"/>
    </p:embeddedFont>
    <p:embeddedFont>
      <p:font typeface="IBM Plex Serif SemiBold" panose="02060703050406000203" pitchFamily="18" charset="0"/>
      <p:regular r:id="rId64"/>
      <p:bold r:id="rId65"/>
      <p:boldItalic r:id="rId66"/>
    </p:embeddedFont>
    <p:embeddedFont>
      <p:font typeface="Noto Serif SemiBold" panose="020B0604020202020204" charset="0"/>
      <p:regular r:id="rId6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48" d="100"/>
          <a:sy n="48" d="100"/>
        </p:scale>
        <p:origin x="61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17-07-2025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534757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17-07-2025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33315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17-07-2025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4276995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17-07-2025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138595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B8CEAE-9ACF-4870-96B2-2FDD755B4008}" type="datetimeFigureOut">
              <a:rPr lang="en-IN" smtClean="0"/>
              <a:t>17-07-2025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889559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B8CEAE-9ACF-4870-96B2-2FDD755B4008}" type="datetimeFigureOut">
              <a:rPr lang="en-IN" smtClean="0"/>
              <a:t>17-07-2025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63965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B8CEAE-9ACF-4870-96B2-2FDD755B4008}" type="datetimeFigureOut">
              <a:rPr lang="en-IN" smtClean="0"/>
              <a:t>17-07-2025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781391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B8CEAE-9ACF-4870-96B2-2FDD755B4008}" type="datetimeFigureOut">
              <a:rPr lang="en-IN" smtClean="0"/>
              <a:t>17-07-2025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1320817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B8CEAE-9ACF-4870-96B2-2FDD755B4008}" type="datetimeFigureOut">
              <a:rPr lang="en-IN" smtClean="0"/>
              <a:t>17-07-2025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706754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B8CEAE-9ACF-4870-96B2-2FDD755B4008}" type="datetimeFigureOut">
              <a:rPr lang="en-IN" smtClean="0"/>
              <a:t>17-07-2025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470941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B8CEAE-9ACF-4870-96B2-2FDD755B4008}" type="datetimeFigureOut">
              <a:rPr lang="en-IN" smtClean="0"/>
              <a:t>17-07-2025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6888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8CEAE-9ACF-4870-96B2-2FDD755B4008}" type="datetimeFigureOut">
              <a:rPr lang="en-IN" smtClean="0"/>
              <a:t>17-07-2025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14AC96-115D-4CF4-9B0B-0F2A89887B52}" type="slidenum">
              <a:rPr lang="en-IN" smtClean="0"/>
              <a:t>‹#›</a:t>
            </a:fld>
            <a:endParaRPr lang="en-IN"/>
          </a:p>
        </p:txBody>
      </p:sp>
    </p:spTree>
    <p:extLst>
      <p:ext uri="{BB962C8B-B14F-4D97-AF65-F5344CB8AC3E}">
        <p14:creationId xmlns:p14="http://schemas.microsoft.com/office/powerpoint/2010/main" val="37780842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31.bin"/><Relationship Id="rId3" Type="http://schemas.openxmlformats.org/officeDocument/2006/relationships/image" Target="../media/image2.bin"/><Relationship Id="rId2" Type="http://schemas.openxmlformats.org/officeDocument/2006/relationships/image" Target="../media/image1.bin"/><Relationship Id="rId1" Type="http://schemas.openxmlformats.org/officeDocument/2006/relationships/slideLayout" Target="../slideLayouts/slideLayout7.xml"/><Relationship Id="rId4" Type="http://schemas.openxmlformats.org/officeDocument/2006/relationships/image" Target="../media/image3.bin"/></Relationships>
</file>

<file path=ppt/slides/_rels/slide10.xml.rels><?xml version="1.0" encoding="UTF-8" standalone="yes"?>
<Relationships xmlns="http://schemas.openxmlformats.org/package/2006/relationships"><Relationship Id="rId72" Type="http://schemas.openxmlformats.org/officeDocument/2006/relationships/image" Target="../media/image12.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11.xml.rels><?xml version="1.0" encoding="UTF-8" standalone="yes"?>
<Relationships xmlns="http://schemas.openxmlformats.org/package/2006/relationships"><Relationship Id="rId72" Type="http://schemas.openxmlformats.org/officeDocument/2006/relationships/image" Target="../media/image13.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12.xml.rels><?xml version="1.0" encoding="UTF-8" standalone="yes"?>
<Relationships xmlns="http://schemas.openxmlformats.org/package/2006/relationships"><Relationship Id="rId72" Type="http://schemas.openxmlformats.org/officeDocument/2006/relationships/image" Target="../media/image14.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13.xml.rels><?xml version="1.0" encoding="UTF-8" standalone="yes"?>
<Relationships xmlns="http://schemas.openxmlformats.org/package/2006/relationships"><Relationship Id="rId72" Type="http://schemas.openxmlformats.org/officeDocument/2006/relationships/image" Target="../media/image15.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14.xml.rels><?xml version="1.0" encoding="UTF-8" standalone="yes"?>
<Relationships xmlns="http://schemas.openxmlformats.org/package/2006/relationships"><Relationship Id="rId72" Type="http://schemas.openxmlformats.org/officeDocument/2006/relationships/image" Target="../media/image16.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15.xml.rels><?xml version="1.0" encoding="UTF-8" standalone="yes"?>
<Relationships xmlns="http://schemas.openxmlformats.org/package/2006/relationships"><Relationship Id="rId72" Type="http://schemas.openxmlformats.org/officeDocument/2006/relationships/image" Target="../media/image17.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16.xml.rels><?xml version="1.0" encoding="UTF-8" standalone="yes"?>
<Relationships xmlns="http://schemas.openxmlformats.org/package/2006/relationships"><Relationship Id="rId72" Type="http://schemas.openxmlformats.org/officeDocument/2006/relationships/image" Target="../media/image18.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17.xml.rels><?xml version="1.0" encoding="UTF-8" standalone="yes"?>
<Relationships xmlns="http://schemas.openxmlformats.org/package/2006/relationships"><Relationship Id="rId72" Type="http://schemas.openxmlformats.org/officeDocument/2006/relationships/image" Target="../media/image19.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18.xml.rels><?xml version="1.0" encoding="UTF-8" standalone="yes"?>
<Relationships xmlns="http://schemas.openxmlformats.org/package/2006/relationships"><Relationship Id="rId72" Type="http://schemas.openxmlformats.org/officeDocument/2006/relationships/image" Target="../media/image20.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19.xml.rels><?xml version="1.0" encoding="UTF-8" standalone="yes"?>
<Relationships xmlns="http://schemas.openxmlformats.org/package/2006/relationships"><Relationship Id="rId72" Type="http://schemas.openxmlformats.org/officeDocument/2006/relationships/image" Target="../media/image21.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2.xml.rels><?xml version="1.0" encoding="UTF-8" standalone="yes"?>
<Relationships xmlns="http://schemas.openxmlformats.org/package/2006/relationships"><Relationship Id="rId3" Type="http://schemas.openxmlformats.org/officeDocument/2006/relationships/image" Target="../media/image4.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1.bin"/><Relationship Id="rId1" Type="http://schemas.openxmlformats.org/officeDocument/2006/relationships/slideLayout" Target="../slideLayouts/slideLayout7.xml"/><Relationship Id="rId5" Type="http://schemas.openxmlformats.org/officeDocument/2006/relationships/image" Target="../media/image6.bin"/><Relationship Id="rId4" Type="http://schemas.openxmlformats.org/officeDocument/2006/relationships/image" Target="../media/image5.bin"/><Relationship Id="rId69" Type="http://schemas.openxmlformats.org/officeDocument/2006/relationships/image" Target="../media/image7.bin"/></Relationships>
</file>

<file path=ppt/slides/_rels/slide20.xml.rels><?xml version="1.0" encoding="UTF-8" standalone="yes"?>
<Relationships xmlns="http://schemas.openxmlformats.org/package/2006/relationships"><Relationship Id="rId72" Type="http://schemas.openxmlformats.org/officeDocument/2006/relationships/image" Target="../media/image22.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21.xml.rels><?xml version="1.0" encoding="UTF-8" standalone="yes"?>
<Relationships xmlns="http://schemas.openxmlformats.org/package/2006/relationships"><Relationship Id="rId72" Type="http://schemas.openxmlformats.org/officeDocument/2006/relationships/image" Target="../media/image23.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22.xml.rels><?xml version="1.0" encoding="UTF-8" standalone="yes"?>
<Relationships xmlns="http://schemas.openxmlformats.org/package/2006/relationships"><Relationship Id="rId72" Type="http://schemas.openxmlformats.org/officeDocument/2006/relationships/image" Target="../media/image24.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23.xml.rels><?xml version="1.0" encoding="UTF-8" standalone="yes"?>
<Relationships xmlns="http://schemas.openxmlformats.org/package/2006/relationships"><Relationship Id="rId72" Type="http://schemas.openxmlformats.org/officeDocument/2006/relationships/image" Target="../media/image25.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24.xml.rels><?xml version="1.0" encoding="UTF-8" standalone="yes"?>
<Relationships xmlns="http://schemas.openxmlformats.org/package/2006/relationships"><Relationship Id="rId72" Type="http://schemas.openxmlformats.org/officeDocument/2006/relationships/image" Target="../media/image26.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25.xml.rels><?xml version="1.0" encoding="UTF-8" standalone="yes"?>
<Relationships xmlns="http://schemas.openxmlformats.org/package/2006/relationships"><Relationship Id="rId72" Type="http://schemas.openxmlformats.org/officeDocument/2006/relationships/image" Target="../media/image27.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26.xml.rels><?xml version="1.0" encoding="UTF-8" standalone="yes"?>
<Relationships xmlns="http://schemas.openxmlformats.org/package/2006/relationships"><Relationship Id="rId72" Type="http://schemas.openxmlformats.org/officeDocument/2006/relationships/image" Target="../media/image28.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27.xml.rels><?xml version="1.0" encoding="UTF-8" standalone="yes"?>
<Relationships xmlns="http://schemas.openxmlformats.org/package/2006/relationships"><Relationship Id="rId72" Type="http://schemas.openxmlformats.org/officeDocument/2006/relationships/image" Target="../media/image29.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28.xml.rels><?xml version="1.0" encoding="UTF-8" standalone="yes"?>
<Relationships xmlns="http://schemas.openxmlformats.org/package/2006/relationships"><Relationship Id="rId3" Type="http://schemas.openxmlformats.org/officeDocument/2006/relationships/image" Target="../media/image4.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1.bin"/><Relationship Id="rId1" Type="http://schemas.openxmlformats.org/officeDocument/2006/relationships/slideLayout" Target="../slideLayouts/slideLayout7.xml"/><Relationship Id="rId5" Type="http://schemas.openxmlformats.org/officeDocument/2006/relationships/image" Target="../media/image6.bin"/><Relationship Id="rId4" Type="http://schemas.openxmlformats.org/officeDocument/2006/relationships/image" Target="../media/image5.bin"/><Relationship Id="rId69" Type="http://schemas.openxmlformats.org/officeDocument/2006/relationships/image" Target="../media/image7.bin"/></Relationships>
</file>

<file path=ppt/slides/_rels/slide29.xml.rels><?xml version="1.0" encoding="UTF-8" standalone="yes"?>
<Relationships xmlns="http://schemas.openxmlformats.org/package/2006/relationships"><Relationship Id="rId72" Type="http://schemas.openxmlformats.org/officeDocument/2006/relationships/image" Target="../media/image30.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3.xml.rels><?xml version="1.0" encoding="UTF-8" standalone="yes"?>
<Relationships xmlns="http://schemas.openxmlformats.org/package/2006/relationships"><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30.xml.rels><?xml version="1.0" encoding="UTF-8" standalone="yes"?>
<Relationships xmlns="http://schemas.openxmlformats.org/package/2006/relationships"><Relationship Id="rId72" Type="http://schemas.openxmlformats.org/officeDocument/2006/relationships/image" Target="../media/image31.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31.xml.rels><?xml version="1.0" encoding="UTF-8" standalone="yes"?>
<Relationships xmlns="http://schemas.openxmlformats.org/package/2006/relationships"><Relationship Id="rId72" Type="http://schemas.openxmlformats.org/officeDocument/2006/relationships/image" Target="../media/image32.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32.xml.rels><?xml version="1.0" encoding="UTF-8" standalone="yes"?>
<Relationships xmlns="http://schemas.openxmlformats.org/package/2006/relationships"><Relationship Id="rId72" Type="http://schemas.openxmlformats.org/officeDocument/2006/relationships/image" Target="../media/image33.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33.xml.rels><?xml version="1.0" encoding="UTF-8" standalone="yes"?>
<Relationships xmlns="http://schemas.openxmlformats.org/package/2006/relationships"><Relationship Id="rId72" Type="http://schemas.openxmlformats.org/officeDocument/2006/relationships/image" Target="../media/image34.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34.xml.rels><?xml version="1.0" encoding="UTF-8" standalone="yes"?>
<Relationships xmlns="http://schemas.openxmlformats.org/package/2006/relationships"><Relationship Id="rId72" Type="http://schemas.openxmlformats.org/officeDocument/2006/relationships/image" Target="../media/image35.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35.xml.rels><?xml version="1.0" encoding="UTF-8" standalone="yes"?>
<Relationships xmlns="http://schemas.openxmlformats.org/package/2006/relationships"><Relationship Id="rId72" Type="http://schemas.openxmlformats.org/officeDocument/2006/relationships/image" Target="../media/image36.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36.xml.rels><?xml version="1.0" encoding="UTF-8" standalone="yes"?>
<Relationships xmlns="http://schemas.openxmlformats.org/package/2006/relationships"><Relationship Id="rId72" Type="http://schemas.openxmlformats.org/officeDocument/2006/relationships/image" Target="../media/image37.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37.xml.rels><?xml version="1.0" encoding="UTF-8" standalone="yes"?>
<Relationships xmlns="http://schemas.openxmlformats.org/package/2006/relationships"><Relationship Id="rId72" Type="http://schemas.openxmlformats.org/officeDocument/2006/relationships/image" Target="../media/image38.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38.xml.rels><?xml version="1.0" encoding="UTF-8" standalone="yes"?>
<Relationships xmlns="http://schemas.openxmlformats.org/package/2006/relationships"><Relationship Id="rId72" Type="http://schemas.openxmlformats.org/officeDocument/2006/relationships/image" Target="../media/image39.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39.xml.rels><?xml version="1.0" encoding="UTF-8" standalone="yes"?>
<Relationships xmlns="http://schemas.openxmlformats.org/package/2006/relationships"><Relationship Id="rId72" Type="http://schemas.openxmlformats.org/officeDocument/2006/relationships/image" Target="../media/image40.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4.xml.rels><?xml version="1.0" encoding="UTF-8" standalone="yes"?>
<Relationships xmlns="http://schemas.openxmlformats.org/package/2006/relationships"><Relationship Id="rId72" Type="http://schemas.openxmlformats.org/officeDocument/2006/relationships/image" Target="../media/image8.png"/><Relationship Id="rId3" Type="http://schemas.openxmlformats.org/officeDocument/2006/relationships/image" Target="../media/image4.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1.bin"/><Relationship Id="rId1" Type="http://schemas.openxmlformats.org/officeDocument/2006/relationships/slideLayout" Target="../slideLayouts/slideLayout7.xml"/><Relationship Id="rId5" Type="http://schemas.openxmlformats.org/officeDocument/2006/relationships/image" Target="../media/image6.bin"/><Relationship Id="rId73" Type="http://schemas.openxmlformats.org/officeDocument/2006/relationships/image" Target="../media/image9.png"/><Relationship Id="rId4" Type="http://schemas.openxmlformats.org/officeDocument/2006/relationships/image" Target="../media/image5.bin"/><Relationship Id="rId69" Type="http://schemas.openxmlformats.org/officeDocument/2006/relationships/image" Target="../media/image7.bin"/></Relationships>
</file>

<file path=ppt/slides/_rels/slide40.xml.rels><?xml version="1.0" encoding="UTF-8" standalone="yes"?>
<Relationships xmlns="http://schemas.openxmlformats.org/package/2006/relationships"><Relationship Id="rId72" Type="http://schemas.openxmlformats.org/officeDocument/2006/relationships/image" Target="../media/image41.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41.xml.rels><?xml version="1.0" encoding="UTF-8" standalone="yes"?>
<Relationships xmlns="http://schemas.openxmlformats.org/package/2006/relationships"><Relationship Id="rId72" Type="http://schemas.openxmlformats.org/officeDocument/2006/relationships/image" Target="../media/image42.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42.xml.rels><?xml version="1.0" encoding="UTF-8" standalone="yes"?>
<Relationships xmlns="http://schemas.openxmlformats.org/package/2006/relationships"><Relationship Id="rId72" Type="http://schemas.openxmlformats.org/officeDocument/2006/relationships/image" Target="../media/image25.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43.xml.rels><?xml version="1.0" encoding="UTF-8" standalone="yes"?>
<Relationships xmlns="http://schemas.openxmlformats.org/package/2006/relationships"><Relationship Id="rId3" Type="http://schemas.openxmlformats.org/officeDocument/2006/relationships/image" Target="../media/image4.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1.bin"/><Relationship Id="rId1" Type="http://schemas.openxmlformats.org/officeDocument/2006/relationships/slideLayout" Target="../slideLayouts/slideLayout7.xml"/><Relationship Id="rId5" Type="http://schemas.openxmlformats.org/officeDocument/2006/relationships/image" Target="../media/image6.bin"/><Relationship Id="rId4" Type="http://schemas.openxmlformats.org/officeDocument/2006/relationships/image" Target="../media/image5.bin"/><Relationship Id="rId69" Type="http://schemas.openxmlformats.org/officeDocument/2006/relationships/image" Target="../media/image7.bin"/></Relationships>
</file>

<file path=ppt/slides/_rels/slide44.xml.rels><?xml version="1.0" encoding="UTF-8" standalone="yes"?>
<Relationships xmlns="http://schemas.openxmlformats.org/package/2006/relationships"><Relationship Id="rId72" Type="http://schemas.openxmlformats.org/officeDocument/2006/relationships/image" Target="../media/image43.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45.xml.rels><?xml version="1.0" encoding="UTF-8" standalone="yes"?>
<Relationships xmlns="http://schemas.openxmlformats.org/package/2006/relationships"><Relationship Id="rId72" Type="http://schemas.openxmlformats.org/officeDocument/2006/relationships/image" Target="../media/image44.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46.xml.rels><?xml version="1.0" encoding="UTF-8" standalone="yes"?>
<Relationships xmlns="http://schemas.openxmlformats.org/package/2006/relationships"><Relationship Id="rId72" Type="http://schemas.openxmlformats.org/officeDocument/2006/relationships/image" Target="../media/image45.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47.xml.rels><?xml version="1.0" encoding="UTF-8" standalone="yes"?>
<Relationships xmlns="http://schemas.openxmlformats.org/package/2006/relationships"><Relationship Id="rId72" Type="http://schemas.openxmlformats.org/officeDocument/2006/relationships/image" Target="../media/image46.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48.xml.rels><?xml version="1.0" encoding="UTF-8" standalone="yes"?>
<Relationships xmlns="http://schemas.openxmlformats.org/package/2006/relationships"><Relationship Id="rId72" Type="http://schemas.openxmlformats.org/officeDocument/2006/relationships/image" Target="../media/image47.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49.xml.rels><?xml version="1.0" encoding="UTF-8" standalone="yes"?>
<Relationships xmlns="http://schemas.openxmlformats.org/package/2006/relationships"><Relationship Id="rId72" Type="http://schemas.openxmlformats.org/officeDocument/2006/relationships/image" Target="../media/image48.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5.xml.rels><?xml version="1.0" encoding="UTF-8" standalone="yes"?>
<Relationships xmlns="http://schemas.openxmlformats.org/package/2006/relationships"><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50.xml.rels><?xml version="1.0" encoding="UTF-8" standalone="yes"?>
<Relationships xmlns="http://schemas.openxmlformats.org/package/2006/relationships"><Relationship Id="rId72" Type="http://schemas.openxmlformats.org/officeDocument/2006/relationships/image" Target="../media/image49.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51.xml.rels><?xml version="1.0" encoding="UTF-8" standalone="yes"?>
<Relationships xmlns="http://schemas.openxmlformats.org/package/2006/relationships"><Relationship Id="rId72" Type="http://schemas.openxmlformats.org/officeDocument/2006/relationships/image" Target="../media/image50.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52.xml.rels><?xml version="1.0" encoding="UTF-8" standalone="yes"?>
<Relationships xmlns="http://schemas.openxmlformats.org/package/2006/relationships"><Relationship Id="rId72" Type="http://schemas.openxmlformats.org/officeDocument/2006/relationships/image" Target="../media/image51.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53.xml.rels><?xml version="1.0" encoding="UTF-8" standalone="yes"?>
<Relationships xmlns="http://schemas.openxmlformats.org/package/2006/relationships"><Relationship Id="rId72" Type="http://schemas.openxmlformats.org/officeDocument/2006/relationships/image" Target="../media/image52.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54.xml.rels><?xml version="1.0" encoding="UTF-8" standalone="yes"?>
<Relationships xmlns="http://schemas.openxmlformats.org/package/2006/relationships"><Relationship Id="rId72" Type="http://schemas.openxmlformats.org/officeDocument/2006/relationships/image" Target="../media/image53.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55.xml.rels><?xml version="1.0" encoding="UTF-8" standalone="yes"?>
<Relationships xmlns="http://schemas.openxmlformats.org/package/2006/relationships"><Relationship Id="rId72" Type="http://schemas.openxmlformats.org/officeDocument/2006/relationships/image" Target="../media/image25.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56.xml.rels><?xml version="1.0" encoding="UTF-8" standalone="yes"?>
<Relationships xmlns="http://schemas.openxmlformats.org/package/2006/relationships"><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6.xml.rels><?xml version="1.0" encoding="UTF-8" standalone="yes"?>
<Relationships xmlns="http://schemas.openxmlformats.org/package/2006/relationships"><Relationship Id="rId3" Type="http://schemas.openxmlformats.org/officeDocument/2006/relationships/image" Target="../media/image4.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1.bin"/><Relationship Id="rId1" Type="http://schemas.openxmlformats.org/officeDocument/2006/relationships/slideLayout" Target="../slideLayouts/slideLayout7.xml"/><Relationship Id="rId5" Type="http://schemas.openxmlformats.org/officeDocument/2006/relationships/image" Target="../media/image6.bin"/><Relationship Id="rId4" Type="http://schemas.openxmlformats.org/officeDocument/2006/relationships/image" Target="../media/image5.bin"/><Relationship Id="rId69" Type="http://schemas.openxmlformats.org/officeDocument/2006/relationships/image" Target="../media/image7.bin"/></Relationships>
</file>

<file path=ppt/slides/_rels/slide7.xml.rels><?xml version="1.0" encoding="UTF-8" standalone="yes"?>
<Relationships xmlns="http://schemas.openxmlformats.org/package/2006/relationships"><Relationship Id="rId3" Type="http://schemas.openxmlformats.org/officeDocument/2006/relationships/image" Target="../media/image4.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1.bin"/><Relationship Id="rId1" Type="http://schemas.openxmlformats.org/officeDocument/2006/relationships/slideLayout" Target="../slideLayouts/slideLayout7.xml"/><Relationship Id="rId5" Type="http://schemas.openxmlformats.org/officeDocument/2006/relationships/image" Target="../media/image6.bin"/><Relationship Id="rId4" Type="http://schemas.openxmlformats.org/officeDocument/2006/relationships/image" Target="../media/image5.bin"/><Relationship Id="rId69" Type="http://schemas.openxmlformats.org/officeDocument/2006/relationships/image" Target="../media/image7.bin"/></Relationships>
</file>

<file path=ppt/slides/_rels/slide8.xml.rels><?xml version="1.0" encoding="UTF-8" standalone="yes"?>
<Relationships xmlns="http://schemas.openxmlformats.org/package/2006/relationships"><Relationship Id="rId72" Type="http://schemas.openxmlformats.org/officeDocument/2006/relationships/image" Target="../media/image10.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_rels/slide9.xml.rels><?xml version="1.0" encoding="UTF-8" standalone="yes"?>
<Relationships xmlns="http://schemas.openxmlformats.org/package/2006/relationships"><Relationship Id="rId72" Type="http://schemas.openxmlformats.org/officeDocument/2006/relationships/image" Target="../media/image11.png"/><Relationship Id="rId3" Type="http://schemas.openxmlformats.org/officeDocument/2006/relationships/image" Target="../media/image5.bin"/><Relationship Id="rId68" Type="http://schemas.openxmlformats.org/officeDocument/2006/relationships/image" Target="../media/image30.bin"/><Relationship Id="rId71" Type="http://schemas.openxmlformats.org/officeDocument/2006/relationships/image" Target="../media/image32.bin"/><Relationship Id="rId2" Type="http://schemas.openxmlformats.org/officeDocument/2006/relationships/image" Target="../media/image4.bin"/><Relationship Id="rId1" Type="http://schemas.openxmlformats.org/officeDocument/2006/relationships/slideLayout" Target="../slideLayouts/slideLayout7.xml"/><Relationship Id="rId4" Type="http://schemas.openxmlformats.org/officeDocument/2006/relationships/image" Target="../media/image6.bin"/><Relationship Id="rId69" Type="http://schemas.openxmlformats.org/officeDocument/2006/relationships/image" Target="../media/image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0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4" y="0"/>
            <a:ext cx="18288000" cy="12161594"/>
          </a:xfrm>
          <a:prstGeom prst="rect">
            <a:avLst/>
          </a:prstGeom>
        </p:spPr>
      </p:pic>
      <p:pic>
        <p:nvPicPr>
          <p:cNvPr id="305" name="layoutShapeInnerChild6">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E11DE8FF-98C6-4FE3-9008-58D275F4E5F6}">
                <asvg:svgBlip xmlns="" xmlns:a16="http://schemas.microsoft.com/office/drawing/2014/main" xmlns:a14="http://schemas.microsoft.com/office/drawing/2010/main" xmlns:p14="http://schemas.microsoft.com/office/powerpoint/2010/main" xmlns:asvg="http://schemas.microsoft.com/office/drawing/2016/SVG/main" r:embed="rId13"/>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9692726" y="102840"/>
            <a:ext cx="8595270" cy="10184159"/>
          </a:xfrm>
          <a:prstGeom prst="rect">
            <a:avLst/>
          </a:prstGeom>
        </p:spPr>
      </p:pic>
      <p:sp>
        <p:nvSpPr>
          <p:cNvPr id="307" name="Awesome Presentation Title-0">
            <a:extLst>
              <a:ext uri="{FF2B5EF4-FFF2-40B4-BE49-F238E27FC236}">
                <a16:creationId xmlns:a16="http://schemas.microsoft.com/office/drawing/2014/main" id="{111B4A49-B930-4A89-A1CD-6CA2B3D95AED}"/>
              </a:ext>
            </a:extLst>
          </p:cNvPr>
          <p:cNvSpPr txBox="1"/>
          <p:nvPr/>
        </p:nvSpPr>
        <p:spPr>
          <a:xfrm>
            <a:off x="-168598" y="3523382"/>
            <a:ext cx="11459450" cy="1821011"/>
          </a:xfrm>
          <a:prstGeom prst="rect">
            <a:avLst/>
          </a:prstGeom>
          <a:noFill/>
        </p:spPr>
        <p:txBody>
          <a:bodyPr vertOverflow="clip" horzOverflow="clip" wrap="square" lIns="0" tIns="0" rIns="0" bIns="0" rtlCol="0" anchor="t">
            <a:spAutoFit/>
          </a:bodyPr>
          <a:lstStyle/>
          <a:p>
            <a:pPr algn="ctr">
              <a:lnSpc>
                <a:spcPts val="7128"/>
              </a:lnSpc>
            </a:pPr>
            <a:r>
              <a:rPr lang="en-US" sz="7200" b="1" spc="-132" dirty="0" err="1">
                <a:solidFill>
                  <a:srgbClr val="181C24">
                    <a:alpha val="100000"/>
                  </a:srgbClr>
                </a:solidFill>
                <a:latin typeface="Times New Roman" panose="02020603050405020304" pitchFamily="18" charset="0"/>
                <a:cs typeface="Times New Roman" panose="02020603050405020304" pitchFamily="18" charset="0"/>
              </a:rPr>
              <a:t>SimplyFly</a:t>
            </a:r>
            <a:r>
              <a:rPr lang="en-US" sz="7200" b="1" spc="-132" dirty="0">
                <a:solidFill>
                  <a:srgbClr val="181C24">
                    <a:alpha val="100000"/>
                  </a:srgbClr>
                </a:solidFill>
                <a:latin typeface="Times New Roman" panose="02020603050405020304" pitchFamily="18" charset="0"/>
                <a:cs typeface="Times New Roman" panose="02020603050405020304" pitchFamily="18" charset="0"/>
              </a:rPr>
              <a:t> – Air Ticket Booking </a:t>
            </a:r>
          </a:p>
        </p:txBody>
      </p:sp>
      <p:sp>
        <p:nvSpPr>
          <p:cNvPr id="311" name="Presenter Name-430">
            <a:extLst>
              <a:ext uri="{FF2B5EF4-FFF2-40B4-BE49-F238E27FC236}">
                <a16:creationId xmlns:a16="http://schemas.microsoft.com/office/drawing/2014/main" id="{111B4A49-B930-4A89-A1CD-6CA2B3D95AED}"/>
              </a:ext>
            </a:extLst>
          </p:cNvPr>
          <p:cNvSpPr txBox="1"/>
          <p:nvPr/>
        </p:nvSpPr>
        <p:spPr>
          <a:xfrm>
            <a:off x="914400" y="8867775"/>
            <a:ext cx="7362825" cy="438582"/>
          </a:xfrm>
          <a:prstGeom prst="rect">
            <a:avLst/>
          </a:prstGeom>
          <a:noFill/>
        </p:spPr>
        <p:txBody>
          <a:bodyPr vertOverflow="clip" horzOverflow="clip" wrap="square" lIns="0" tIns="0" rIns="0" bIns="0" rtlCol="0" anchor="t">
            <a:spAutoFit/>
          </a:bodyPr>
          <a:lstStyle/>
          <a:p>
            <a:pPr algn="l">
              <a:lnSpc>
                <a:spcPts val="3672"/>
              </a:lnSpc>
            </a:pPr>
            <a:r>
              <a:rPr lang="en-US" sz="2700" spc="-54" dirty="0">
                <a:solidFill>
                  <a:srgbClr val="181C24">
                    <a:alpha val="100000"/>
                  </a:srgbClr>
                </a:solidFill>
                <a:latin typeface="IBM Plex Serif SemiBold" panose="00000700000000000000" pitchFamily="2" charset="0"/>
              </a:rPr>
              <a:t>By </a:t>
            </a:r>
            <a:r>
              <a:rPr lang="en-US" sz="2700" spc="-54" dirty="0" err="1">
                <a:solidFill>
                  <a:srgbClr val="181C24">
                    <a:alpha val="100000"/>
                  </a:srgbClr>
                </a:solidFill>
                <a:latin typeface="IBM Plex Serif SemiBold" panose="00000700000000000000" pitchFamily="2" charset="0"/>
              </a:rPr>
              <a:t>Srimathi</a:t>
            </a:r>
            <a:r>
              <a:rPr lang="en-US" sz="2700" spc="-54" dirty="0">
                <a:solidFill>
                  <a:srgbClr val="181C24">
                    <a:alpha val="100000"/>
                  </a:srgbClr>
                </a:solidFill>
                <a:latin typeface="IBM Plex Serif SemiBold" panose="00000700000000000000" pitchFamily="2" charset="0"/>
              </a:rPr>
              <a:t> R</a:t>
            </a:r>
          </a:p>
        </p:txBody>
      </p:sp>
    </p:spTree>
    <p:extLst>
      <p:ext uri="{BB962C8B-B14F-4D97-AF65-F5344CB8AC3E}">
        <p14:creationId xmlns:p14="http://schemas.microsoft.com/office/powerpoint/2010/main" val="3648047976"/>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1200"/>
                                        <p:tgtEl>
                                          <p:spTgt spid="30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0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05"/>
                                        </p:tgtEl>
                                        <p:attrNameLst>
                                          <p:attrName>style.visibility</p:attrName>
                                        </p:attrNameLst>
                                      </p:cBhvr>
                                      <p:to>
                                        <p:strVal val="visible"/>
                                      </p:to>
                                    </p:set>
                                    <p:animEffect transition="in" filter="fade">
                                      <p:cBhvr>
                                        <p:cTn id="12" dur="1200"/>
                                        <p:tgtEl>
                                          <p:spTgt spid="305"/>
                                        </p:tgtEl>
                                      </p:cBhvr>
                                    </p:animEffect>
                                  </p:childTnLst>
                                </p:cTn>
                              </p:par>
                              <p:par>
                                <p:cTn id="13" presetID="64" presetClass="path" presetSubtype="0" accel="50000" decel="50000" fill="hold" nodeType="withEffect">
                                  <p:stCondLst>
                                    <p:cond delay="0"/>
                                  </p:stCondLst>
                                  <p:childTnLst>
                                    <p:animMotion origin="layout" path="M -3.1789145E-07 0.07407118 L -3.1789145E-07 -2.8936952E-06 E" pathEditMode="relative" ptsTypes="">
                                      <p:cBhvr>
                                        <p:cTn id="14" dur="1200" fill="hold"/>
                                        <p:tgtEl>
                                          <p:spTgt spid="305"/>
                                        </p:tgtEl>
                                        <p:attrNameLst>
                                          <p:attrName>ppt_x</p:attrName>
                                          <p:attrName>ppt_y</p:attrName>
                                        </p:attrNameLst>
                                      </p:cBhvr>
                                    </p:animMotion>
                                  </p:childTnLst>
                                </p:cTn>
                              </p:par>
                              <p:par>
                                <p:cTn id="15" presetID="10" presetClass="entr" presetSubtype="0" accel="50000" decel="50000" fill="hold" nodeType="withEffect">
                                  <p:stCondLst>
                                    <p:cond delay="400"/>
                                  </p:stCondLst>
                                  <p:childTnLst>
                                    <p:set>
                                      <p:cBhvr>
                                        <p:cTn id="16" dur="1" fill="hold">
                                          <p:stCondLst>
                                            <p:cond delay="0"/>
                                          </p:stCondLst>
                                        </p:cTn>
                                        <p:tgtEl>
                                          <p:spTgt spid="307"/>
                                        </p:tgtEl>
                                        <p:attrNameLst>
                                          <p:attrName>style.visibility</p:attrName>
                                        </p:attrNameLst>
                                      </p:cBhvr>
                                      <p:to>
                                        <p:strVal val="visible"/>
                                      </p:to>
                                    </p:set>
                                    <p:animEffect transition="in" filter="fade">
                                      <p:cBhvr>
                                        <p:cTn id="17" dur="600"/>
                                        <p:tgtEl>
                                          <p:spTgt spid="307"/>
                                        </p:tgtEl>
                                      </p:cBhvr>
                                    </p:animEffect>
                                  </p:childTnLst>
                                </p:cTn>
                              </p:par>
                              <p:par>
                                <p:cTn id="18" presetID="64" presetClass="path" presetSubtype="0" accel="50000" decel="50000" fill="hold" nodeType="withEffect">
                                  <p:stCondLst>
                                    <p:cond delay="400"/>
                                  </p:stCondLst>
                                  <p:childTnLst>
                                    <p:animMotion origin="layout" path="M 0 0.046296295 L 0 0 E" pathEditMode="relative" ptsTypes="">
                                      <p:cBhvr>
                                        <p:cTn id="19" dur="600" fill="hold"/>
                                        <p:tgtEl>
                                          <p:spTgt spid="307"/>
                                        </p:tgtEl>
                                        <p:attrNameLst>
                                          <p:attrName>ppt_x</p:attrName>
                                          <p:attrName>ppt_y</p:attrName>
                                        </p:attrNameLst>
                                      </p:cBhvr>
                                    </p:animMotion>
                                  </p:childTnLst>
                                </p:cTn>
                              </p:par>
                              <p:par>
                                <p:cTn id="20" presetID="10" presetClass="entr" presetSubtype="0" accel="50000" decel="50000" fill="hold" nodeType="withEffect">
                                  <p:stCondLst>
                                    <p:cond delay="700"/>
                                  </p:stCondLst>
                                  <p:childTnLst>
                                    <p:set>
                                      <p:cBhvr>
                                        <p:cTn id="21" dur="1" fill="hold">
                                          <p:stCondLst>
                                            <p:cond delay="0"/>
                                          </p:stCondLst>
                                        </p:cTn>
                                        <p:tgtEl>
                                          <p:spTgt spid="311"/>
                                        </p:tgtEl>
                                        <p:attrNameLst>
                                          <p:attrName>style.visibility</p:attrName>
                                        </p:attrNameLst>
                                      </p:cBhvr>
                                      <p:to>
                                        <p:strVal val="visible"/>
                                      </p:to>
                                    </p:set>
                                    <p:animEffect transition="in" filter="fade">
                                      <p:cBhvr>
                                        <p:cTn id="22" dur="600"/>
                                        <p:tgtEl>
                                          <p:spTgt spid="311"/>
                                        </p:tgtEl>
                                      </p:cBhvr>
                                    </p:animEffect>
                                  </p:childTnLst>
                                </p:cTn>
                              </p:par>
                              <p:par>
                                <p:cTn id="23" presetID="64" presetClass="path" presetSubtype="0" accel="50000" decel="50000" fill="hold" nodeType="withEffect">
                                  <p:stCondLst>
                                    <p:cond delay="700"/>
                                  </p:stCondLst>
                                  <p:childTnLst>
                                    <p:animMotion origin="layout" path="M 0 0.046296295 L 0 0 E" pathEditMode="relative" ptsTypes="">
                                      <p:cBhvr>
                                        <p:cTn id="24" dur="600" fill="hold"/>
                                        <p:tgtEl>
                                          <p:spTgt spid="3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P spid="305" grpId="0"/>
      <p:bldP spid="307" grpId="0"/>
      <p:bldP spid="3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5" name="Picture 4">
            <a:extLst>
              <a:ext uri="{FF2B5EF4-FFF2-40B4-BE49-F238E27FC236}">
                <a16:creationId xmlns:a16="http://schemas.microsoft.com/office/drawing/2014/main" id="{BFBD1AEA-D7FF-4E87-BE96-4CD6090D49A3}"/>
              </a:ext>
            </a:extLst>
          </p:cNvPr>
          <p:cNvPicPr>
            <a:picLocks noChangeAspect="1"/>
          </p:cNvPicPr>
          <p:nvPr/>
        </p:nvPicPr>
        <p:blipFill rotWithShape="1">
          <a:blip r:embed="rId72">
            <a:extLst>
              <a:ext uri="{28A0092B-C50C-407E-A947-70E740481C1C}">
                <a14:useLocalDpi xmlns:a14="http://schemas.microsoft.com/office/drawing/2010/main" val="0"/>
              </a:ext>
            </a:extLst>
          </a:blip>
          <a:srcRect t="16377" b="9449"/>
          <a:stretch/>
        </p:blipFill>
        <p:spPr>
          <a:xfrm>
            <a:off x="16034" y="0"/>
            <a:ext cx="18271965" cy="8368747"/>
          </a:xfrm>
          <a:prstGeom prst="rect">
            <a:avLst/>
          </a:prstGeom>
        </p:spPr>
      </p:pic>
      <p:sp>
        <p:nvSpPr>
          <p:cNvPr id="9" name="TextBox 8">
            <a:extLst>
              <a:ext uri="{FF2B5EF4-FFF2-40B4-BE49-F238E27FC236}">
                <a16:creationId xmlns:a16="http://schemas.microsoft.com/office/drawing/2014/main" id="{B0B4A3D3-CEB2-455F-B321-953D9768A0DF}"/>
              </a:ext>
            </a:extLst>
          </p:cNvPr>
          <p:cNvSpPr txBox="1"/>
          <p:nvPr/>
        </p:nvSpPr>
        <p:spPr>
          <a:xfrm>
            <a:off x="7864780" y="8781449"/>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Login</a:t>
            </a:r>
          </a:p>
        </p:txBody>
      </p:sp>
    </p:spTree>
    <p:extLst>
      <p:ext uri="{BB962C8B-B14F-4D97-AF65-F5344CB8AC3E}">
        <p14:creationId xmlns:p14="http://schemas.microsoft.com/office/powerpoint/2010/main" val="2395225984"/>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84B4473B-5031-47BB-B123-755EF5B74B57}"/>
              </a:ext>
            </a:extLst>
          </p:cNvPr>
          <p:cNvPicPr>
            <a:picLocks noChangeAspect="1"/>
          </p:cNvPicPr>
          <p:nvPr/>
        </p:nvPicPr>
        <p:blipFill rotWithShape="1">
          <a:blip r:embed="rId72">
            <a:extLst>
              <a:ext uri="{28A0092B-C50C-407E-A947-70E740481C1C}">
                <a14:useLocalDpi xmlns:a14="http://schemas.microsoft.com/office/drawing/2010/main" val="0"/>
              </a:ext>
            </a:extLst>
          </a:blip>
          <a:srcRect t="15290" b="6596"/>
          <a:stretch/>
        </p:blipFill>
        <p:spPr>
          <a:xfrm>
            <a:off x="0" y="1"/>
            <a:ext cx="18288000" cy="8189842"/>
          </a:xfrm>
          <a:prstGeom prst="rect">
            <a:avLst/>
          </a:prstGeom>
        </p:spPr>
      </p:pic>
      <p:sp>
        <p:nvSpPr>
          <p:cNvPr id="9" name="TextBox 8">
            <a:extLst>
              <a:ext uri="{FF2B5EF4-FFF2-40B4-BE49-F238E27FC236}">
                <a16:creationId xmlns:a16="http://schemas.microsoft.com/office/drawing/2014/main" id="{F3547B38-D47D-4FBB-A92A-F4B3E6D8785C}"/>
              </a:ext>
            </a:extLst>
          </p:cNvPr>
          <p:cNvSpPr txBox="1"/>
          <p:nvPr/>
        </p:nvSpPr>
        <p:spPr>
          <a:xfrm>
            <a:off x="7132096" y="8781449"/>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Logged In</a:t>
            </a:r>
          </a:p>
        </p:txBody>
      </p:sp>
    </p:spTree>
    <p:extLst>
      <p:ext uri="{BB962C8B-B14F-4D97-AF65-F5344CB8AC3E}">
        <p14:creationId xmlns:p14="http://schemas.microsoft.com/office/powerpoint/2010/main" val="277208692"/>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0C3AEF86-28CA-440A-ACE0-F6FEF376920F}"/>
              </a:ext>
            </a:extLst>
          </p:cNvPr>
          <p:cNvPicPr>
            <a:picLocks noChangeAspect="1"/>
          </p:cNvPicPr>
          <p:nvPr/>
        </p:nvPicPr>
        <p:blipFill rotWithShape="1">
          <a:blip r:embed="rId72">
            <a:extLst>
              <a:ext uri="{28A0092B-C50C-407E-A947-70E740481C1C}">
                <a14:useLocalDpi xmlns:a14="http://schemas.microsoft.com/office/drawing/2010/main" val="0"/>
              </a:ext>
            </a:extLst>
          </a:blip>
          <a:srcRect t="15562" b="6324"/>
          <a:stretch/>
        </p:blipFill>
        <p:spPr>
          <a:xfrm>
            <a:off x="16036" y="1"/>
            <a:ext cx="18271964" cy="8130208"/>
          </a:xfrm>
          <a:prstGeom prst="rect">
            <a:avLst/>
          </a:prstGeom>
        </p:spPr>
      </p:pic>
      <p:sp>
        <p:nvSpPr>
          <p:cNvPr id="9" name="TextBox 8">
            <a:extLst>
              <a:ext uri="{FF2B5EF4-FFF2-40B4-BE49-F238E27FC236}">
                <a16:creationId xmlns:a16="http://schemas.microsoft.com/office/drawing/2014/main" id="{7F7B8749-85D9-424E-8E6B-4978B6D352F3}"/>
              </a:ext>
            </a:extLst>
          </p:cNvPr>
          <p:cNvSpPr txBox="1"/>
          <p:nvPr/>
        </p:nvSpPr>
        <p:spPr>
          <a:xfrm>
            <a:off x="6890746" y="8781449"/>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DASHBOARD</a:t>
            </a:r>
          </a:p>
        </p:txBody>
      </p:sp>
    </p:spTree>
    <p:extLst>
      <p:ext uri="{BB962C8B-B14F-4D97-AF65-F5344CB8AC3E}">
        <p14:creationId xmlns:p14="http://schemas.microsoft.com/office/powerpoint/2010/main" val="494925771"/>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4" name="Picture 3">
            <a:extLst>
              <a:ext uri="{FF2B5EF4-FFF2-40B4-BE49-F238E27FC236}">
                <a16:creationId xmlns:a16="http://schemas.microsoft.com/office/drawing/2014/main" id="{25604FBA-913E-4864-BE55-E5C817B8DD82}"/>
              </a:ext>
            </a:extLst>
          </p:cNvPr>
          <p:cNvPicPr>
            <a:picLocks noChangeAspect="1"/>
          </p:cNvPicPr>
          <p:nvPr/>
        </p:nvPicPr>
        <p:blipFill rotWithShape="1">
          <a:blip r:embed="rId72">
            <a:extLst>
              <a:ext uri="{28A0092B-C50C-407E-A947-70E740481C1C}">
                <a14:useLocalDpi xmlns:a14="http://schemas.microsoft.com/office/drawing/2010/main" val="0"/>
              </a:ext>
            </a:extLst>
          </a:blip>
          <a:srcRect t="15995" b="6867"/>
          <a:stretch/>
        </p:blipFill>
        <p:spPr>
          <a:xfrm>
            <a:off x="16034" y="1"/>
            <a:ext cx="18271965" cy="8090451"/>
          </a:xfrm>
          <a:prstGeom prst="rect">
            <a:avLst/>
          </a:prstGeom>
        </p:spPr>
      </p:pic>
      <p:sp>
        <p:nvSpPr>
          <p:cNvPr id="9" name="TextBox 8">
            <a:extLst>
              <a:ext uri="{FF2B5EF4-FFF2-40B4-BE49-F238E27FC236}">
                <a16:creationId xmlns:a16="http://schemas.microsoft.com/office/drawing/2014/main" id="{00D12BFB-3135-4865-88A3-EFC13DCA146C}"/>
              </a:ext>
            </a:extLst>
          </p:cNvPr>
          <p:cNvSpPr txBox="1"/>
          <p:nvPr/>
        </p:nvSpPr>
        <p:spPr>
          <a:xfrm>
            <a:off x="6473302" y="8925339"/>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Search Flight</a:t>
            </a:r>
          </a:p>
        </p:txBody>
      </p:sp>
    </p:spTree>
    <p:extLst>
      <p:ext uri="{BB962C8B-B14F-4D97-AF65-F5344CB8AC3E}">
        <p14:creationId xmlns:p14="http://schemas.microsoft.com/office/powerpoint/2010/main" val="1445000448"/>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4" name="Picture 3">
            <a:extLst>
              <a:ext uri="{FF2B5EF4-FFF2-40B4-BE49-F238E27FC236}">
                <a16:creationId xmlns:a16="http://schemas.microsoft.com/office/drawing/2014/main" id="{A70D4926-9F1D-4AB8-B2FA-79862DA190C2}"/>
              </a:ext>
            </a:extLst>
          </p:cNvPr>
          <p:cNvPicPr>
            <a:picLocks noChangeAspect="1"/>
          </p:cNvPicPr>
          <p:nvPr/>
        </p:nvPicPr>
        <p:blipFill rotWithShape="1">
          <a:blip r:embed="rId72">
            <a:extLst>
              <a:ext uri="{28A0092B-C50C-407E-A947-70E740481C1C}">
                <a14:useLocalDpi xmlns:a14="http://schemas.microsoft.com/office/drawing/2010/main" val="0"/>
              </a:ext>
            </a:extLst>
          </a:blip>
          <a:srcRect l="31303" t="15833" r="32120" b="6052"/>
          <a:stretch/>
        </p:blipFill>
        <p:spPr>
          <a:xfrm>
            <a:off x="5009700" y="8038"/>
            <a:ext cx="13262265" cy="10278962"/>
          </a:xfrm>
          <a:prstGeom prst="rect">
            <a:avLst/>
          </a:prstGeom>
        </p:spPr>
      </p:pic>
      <p:sp>
        <p:nvSpPr>
          <p:cNvPr id="9" name="TextBox 8">
            <a:extLst>
              <a:ext uri="{FF2B5EF4-FFF2-40B4-BE49-F238E27FC236}">
                <a16:creationId xmlns:a16="http://schemas.microsoft.com/office/drawing/2014/main" id="{80C71955-9E6E-4A90-B425-5337F9DC6383}"/>
              </a:ext>
            </a:extLst>
          </p:cNvPr>
          <p:cNvSpPr txBox="1"/>
          <p:nvPr/>
        </p:nvSpPr>
        <p:spPr>
          <a:xfrm>
            <a:off x="884890" y="4734520"/>
            <a:ext cx="444204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Book Flight</a:t>
            </a:r>
          </a:p>
        </p:txBody>
      </p:sp>
    </p:spTree>
    <p:extLst>
      <p:ext uri="{BB962C8B-B14F-4D97-AF65-F5344CB8AC3E}">
        <p14:creationId xmlns:p14="http://schemas.microsoft.com/office/powerpoint/2010/main" val="1540125819"/>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4" name="Picture 3">
            <a:extLst>
              <a:ext uri="{FF2B5EF4-FFF2-40B4-BE49-F238E27FC236}">
                <a16:creationId xmlns:a16="http://schemas.microsoft.com/office/drawing/2014/main" id="{3AB27C1B-335E-48B5-AE7F-02CD7330635C}"/>
              </a:ext>
            </a:extLst>
          </p:cNvPr>
          <p:cNvPicPr>
            <a:picLocks noChangeAspect="1"/>
          </p:cNvPicPr>
          <p:nvPr/>
        </p:nvPicPr>
        <p:blipFill rotWithShape="1">
          <a:blip r:embed="rId72">
            <a:extLst>
              <a:ext uri="{28A0092B-C50C-407E-A947-70E740481C1C}">
                <a14:useLocalDpi xmlns:a14="http://schemas.microsoft.com/office/drawing/2010/main" val="0"/>
              </a:ext>
            </a:extLst>
          </a:blip>
          <a:srcRect t="15999" b="15478"/>
          <a:stretch/>
        </p:blipFill>
        <p:spPr>
          <a:xfrm>
            <a:off x="0" y="0"/>
            <a:ext cx="18287999" cy="8030817"/>
          </a:xfrm>
          <a:prstGeom prst="rect">
            <a:avLst/>
          </a:prstGeom>
        </p:spPr>
      </p:pic>
      <p:sp>
        <p:nvSpPr>
          <p:cNvPr id="9" name="TextBox 8">
            <a:extLst>
              <a:ext uri="{FF2B5EF4-FFF2-40B4-BE49-F238E27FC236}">
                <a16:creationId xmlns:a16="http://schemas.microsoft.com/office/drawing/2014/main" id="{A7194C2E-5291-499C-9B4C-53800C6B1183}"/>
              </a:ext>
            </a:extLst>
          </p:cNvPr>
          <p:cNvSpPr txBox="1"/>
          <p:nvPr/>
        </p:nvSpPr>
        <p:spPr>
          <a:xfrm>
            <a:off x="5976345" y="8781449"/>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Booking Summary</a:t>
            </a:r>
          </a:p>
        </p:txBody>
      </p:sp>
    </p:spTree>
    <p:extLst>
      <p:ext uri="{BB962C8B-B14F-4D97-AF65-F5344CB8AC3E}">
        <p14:creationId xmlns:p14="http://schemas.microsoft.com/office/powerpoint/2010/main" val="3033370432"/>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82A60CEA-5F27-4C58-9AC5-1C14FDD79111}"/>
              </a:ext>
            </a:extLst>
          </p:cNvPr>
          <p:cNvPicPr>
            <a:picLocks noChangeAspect="1"/>
          </p:cNvPicPr>
          <p:nvPr/>
        </p:nvPicPr>
        <p:blipFill rotWithShape="1">
          <a:blip r:embed="rId72">
            <a:extLst>
              <a:ext uri="{28A0092B-C50C-407E-A947-70E740481C1C}">
                <a14:useLocalDpi xmlns:a14="http://schemas.microsoft.com/office/drawing/2010/main" val="0"/>
              </a:ext>
            </a:extLst>
          </a:blip>
          <a:srcRect t="16377" b="7818"/>
          <a:stretch/>
        </p:blipFill>
        <p:spPr>
          <a:xfrm>
            <a:off x="16034" y="0"/>
            <a:ext cx="18271965" cy="8448261"/>
          </a:xfrm>
          <a:prstGeom prst="rect">
            <a:avLst/>
          </a:prstGeom>
        </p:spPr>
      </p:pic>
      <p:sp>
        <p:nvSpPr>
          <p:cNvPr id="9" name="TextBox 8">
            <a:extLst>
              <a:ext uri="{FF2B5EF4-FFF2-40B4-BE49-F238E27FC236}">
                <a16:creationId xmlns:a16="http://schemas.microsoft.com/office/drawing/2014/main" id="{9CB65C38-F818-4E47-9527-CBEA7FBFCCF1}"/>
              </a:ext>
            </a:extLst>
          </p:cNvPr>
          <p:cNvSpPr txBox="1"/>
          <p:nvPr/>
        </p:nvSpPr>
        <p:spPr>
          <a:xfrm>
            <a:off x="5731035" y="8814211"/>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Make Payment</a:t>
            </a:r>
          </a:p>
        </p:txBody>
      </p:sp>
    </p:spTree>
    <p:extLst>
      <p:ext uri="{BB962C8B-B14F-4D97-AF65-F5344CB8AC3E}">
        <p14:creationId xmlns:p14="http://schemas.microsoft.com/office/powerpoint/2010/main" val="245140704"/>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5B8A7D13-9018-4F7C-9E33-521F52A05173}"/>
              </a:ext>
            </a:extLst>
          </p:cNvPr>
          <p:cNvPicPr>
            <a:picLocks noChangeAspect="1"/>
          </p:cNvPicPr>
          <p:nvPr/>
        </p:nvPicPr>
        <p:blipFill rotWithShape="1">
          <a:blip r:embed="rId72">
            <a:extLst>
              <a:ext uri="{28A0092B-C50C-407E-A947-70E740481C1C}">
                <a14:useLocalDpi xmlns:a14="http://schemas.microsoft.com/office/drawing/2010/main" val="0"/>
              </a:ext>
            </a:extLst>
          </a:blip>
          <a:srcRect t="16105" b="8904"/>
          <a:stretch/>
        </p:blipFill>
        <p:spPr>
          <a:xfrm>
            <a:off x="16035" y="0"/>
            <a:ext cx="18255929" cy="8249478"/>
          </a:xfrm>
          <a:prstGeom prst="rect">
            <a:avLst/>
          </a:prstGeom>
        </p:spPr>
      </p:pic>
      <p:sp>
        <p:nvSpPr>
          <p:cNvPr id="9" name="TextBox 8">
            <a:extLst>
              <a:ext uri="{FF2B5EF4-FFF2-40B4-BE49-F238E27FC236}">
                <a16:creationId xmlns:a16="http://schemas.microsoft.com/office/drawing/2014/main" id="{A88B422D-CD80-44A6-91F7-87FF92CD6D59}"/>
              </a:ext>
            </a:extLst>
          </p:cNvPr>
          <p:cNvSpPr txBox="1"/>
          <p:nvPr/>
        </p:nvSpPr>
        <p:spPr>
          <a:xfrm>
            <a:off x="5415790" y="8781449"/>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Payment Confirmation</a:t>
            </a:r>
          </a:p>
        </p:txBody>
      </p:sp>
    </p:spTree>
    <p:extLst>
      <p:ext uri="{BB962C8B-B14F-4D97-AF65-F5344CB8AC3E}">
        <p14:creationId xmlns:p14="http://schemas.microsoft.com/office/powerpoint/2010/main" val="533929071"/>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068EA50C-9F00-4FA4-8A5E-A63A18269321}"/>
              </a:ext>
            </a:extLst>
          </p:cNvPr>
          <p:cNvPicPr>
            <a:picLocks noChangeAspect="1"/>
          </p:cNvPicPr>
          <p:nvPr/>
        </p:nvPicPr>
        <p:blipFill rotWithShape="1">
          <a:blip r:embed="rId72">
            <a:extLst>
              <a:ext uri="{28A0092B-C50C-407E-A947-70E740481C1C}">
                <a14:useLocalDpi xmlns:a14="http://schemas.microsoft.com/office/drawing/2010/main" val="0"/>
              </a:ext>
            </a:extLst>
          </a:blip>
          <a:srcRect t="15562" b="9556"/>
          <a:stretch/>
        </p:blipFill>
        <p:spPr>
          <a:xfrm>
            <a:off x="0" y="1"/>
            <a:ext cx="18288000" cy="8348870"/>
          </a:xfrm>
          <a:prstGeom prst="rect">
            <a:avLst/>
          </a:prstGeom>
        </p:spPr>
      </p:pic>
      <p:sp>
        <p:nvSpPr>
          <p:cNvPr id="9" name="TextBox 8">
            <a:extLst>
              <a:ext uri="{FF2B5EF4-FFF2-40B4-BE49-F238E27FC236}">
                <a16:creationId xmlns:a16="http://schemas.microsoft.com/office/drawing/2014/main" id="{B5E6D6FE-0DD1-4E95-8E04-65DDBFC67742}"/>
              </a:ext>
            </a:extLst>
          </p:cNvPr>
          <p:cNvSpPr txBox="1"/>
          <p:nvPr/>
        </p:nvSpPr>
        <p:spPr>
          <a:xfrm>
            <a:off x="2873535" y="8781449"/>
            <a:ext cx="12199192"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View Booking History / Cancel Booking</a:t>
            </a:r>
          </a:p>
        </p:txBody>
      </p:sp>
    </p:spTree>
    <p:extLst>
      <p:ext uri="{BB962C8B-B14F-4D97-AF65-F5344CB8AC3E}">
        <p14:creationId xmlns:p14="http://schemas.microsoft.com/office/powerpoint/2010/main" val="1138195181"/>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D14BEB1C-1EB4-4FFF-85B3-D086B628DBF4}"/>
              </a:ext>
            </a:extLst>
          </p:cNvPr>
          <p:cNvPicPr>
            <a:picLocks noChangeAspect="1"/>
          </p:cNvPicPr>
          <p:nvPr/>
        </p:nvPicPr>
        <p:blipFill rotWithShape="1">
          <a:blip r:embed="rId72">
            <a:extLst>
              <a:ext uri="{28A0092B-C50C-407E-A947-70E740481C1C}">
                <a14:useLocalDpi xmlns:a14="http://schemas.microsoft.com/office/drawing/2010/main" val="0"/>
              </a:ext>
            </a:extLst>
          </a:blip>
          <a:srcRect t="16107" b="5780"/>
          <a:stretch/>
        </p:blipFill>
        <p:spPr>
          <a:xfrm>
            <a:off x="0" y="1"/>
            <a:ext cx="18271965" cy="8408504"/>
          </a:xfrm>
          <a:prstGeom prst="rect">
            <a:avLst/>
          </a:prstGeom>
        </p:spPr>
      </p:pic>
      <p:sp>
        <p:nvSpPr>
          <p:cNvPr id="9" name="TextBox 8">
            <a:extLst>
              <a:ext uri="{FF2B5EF4-FFF2-40B4-BE49-F238E27FC236}">
                <a16:creationId xmlns:a16="http://schemas.microsoft.com/office/drawing/2014/main" id="{4C9D96ED-CF0A-487D-9591-B4EC7E2DBB15}"/>
              </a:ext>
            </a:extLst>
          </p:cNvPr>
          <p:cNvSpPr txBox="1"/>
          <p:nvPr/>
        </p:nvSpPr>
        <p:spPr>
          <a:xfrm>
            <a:off x="6473302" y="8925339"/>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Edit User Profile</a:t>
            </a:r>
          </a:p>
        </p:txBody>
      </p:sp>
    </p:spTree>
    <p:extLst>
      <p:ext uri="{BB962C8B-B14F-4D97-AF65-F5344CB8AC3E}">
        <p14:creationId xmlns:p14="http://schemas.microsoft.com/office/powerpoint/2010/main" val="3509197833"/>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8133435" y="304800"/>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sp>
        <p:nvSpPr>
          <p:cNvPr id="5" name="TextBox 4">
            <a:extLst>
              <a:ext uri="{FF2B5EF4-FFF2-40B4-BE49-F238E27FC236}">
                <a16:creationId xmlns:a16="http://schemas.microsoft.com/office/drawing/2014/main" id="{3070F3F4-611D-48BE-B16B-2ED339C9D431}"/>
              </a:ext>
            </a:extLst>
          </p:cNvPr>
          <p:cNvSpPr txBox="1"/>
          <p:nvPr/>
        </p:nvSpPr>
        <p:spPr>
          <a:xfrm>
            <a:off x="5088835" y="1392088"/>
            <a:ext cx="8984974"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PROBLEM STATEMENT</a:t>
            </a:r>
          </a:p>
        </p:txBody>
      </p:sp>
      <p:sp>
        <p:nvSpPr>
          <p:cNvPr id="6" name="TextBox 5">
            <a:extLst>
              <a:ext uri="{FF2B5EF4-FFF2-40B4-BE49-F238E27FC236}">
                <a16:creationId xmlns:a16="http://schemas.microsoft.com/office/drawing/2014/main" id="{52E1723F-9566-4A05-8721-BE4D5B7BB89D}"/>
              </a:ext>
            </a:extLst>
          </p:cNvPr>
          <p:cNvSpPr txBox="1"/>
          <p:nvPr/>
        </p:nvSpPr>
        <p:spPr>
          <a:xfrm>
            <a:off x="1940109" y="3309878"/>
            <a:ext cx="14989159" cy="2862322"/>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The goal of </a:t>
            </a:r>
            <a:r>
              <a:rPr lang="en-US" sz="3600" dirty="0" err="1">
                <a:latin typeface="Times New Roman" panose="02020603050405020304" pitchFamily="18" charset="0"/>
                <a:cs typeface="Times New Roman" panose="02020603050405020304" pitchFamily="18" charset="0"/>
              </a:rPr>
              <a:t>SimplyFly</a:t>
            </a:r>
            <a:r>
              <a:rPr lang="en-US" sz="3600" dirty="0">
                <a:latin typeface="Times New Roman" panose="02020603050405020304" pitchFamily="18" charset="0"/>
                <a:cs typeface="Times New Roman" panose="02020603050405020304" pitchFamily="18" charset="0"/>
              </a:rPr>
              <a:t> is to bridge the gap between passengers and flight providers by digitizing the ticket booking process. Traditional booking systems can be cumbersome or disjointed, especially when comparing schedules, managing cancellations, or handling refunds. </a:t>
            </a:r>
            <a:r>
              <a:rPr lang="en-US" sz="3600" dirty="0" err="1">
                <a:latin typeface="Times New Roman" panose="02020603050405020304" pitchFamily="18" charset="0"/>
                <a:cs typeface="Times New Roman" panose="02020603050405020304" pitchFamily="18" charset="0"/>
              </a:rPr>
              <a:t>SimplyFly</a:t>
            </a:r>
            <a:r>
              <a:rPr lang="en-US" sz="3600" dirty="0">
                <a:latin typeface="Times New Roman" panose="02020603050405020304" pitchFamily="18" charset="0"/>
                <a:cs typeface="Times New Roman" panose="02020603050405020304" pitchFamily="18" charset="0"/>
              </a:rPr>
              <a:t> solves this with a unified, modern web app.</a:t>
            </a:r>
          </a:p>
        </p:txBody>
      </p:sp>
    </p:spTree>
    <p:extLst>
      <p:ext uri="{BB962C8B-B14F-4D97-AF65-F5344CB8AC3E}">
        <p14:creationId xmlns:p14="http://schemas.microsoft.com/office/powerpoint/2010/main" val="1685964541"/>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4" name="Picture 3">
            <a:extLst>
              <a:ext uri="{FF2B5EF4-FFF2-40B4-BE49-F238E27FC236}">
                <a16:creationId xmlns:a16="http://schemas.microsoft.com/office/drawing/2014/main" id="{8655FE2C-BCCD-4350-A990-584E771FF0AE}"/>
              </a:ext>
            </a:extLst>
          </p:cNvPr>
          <p:cNvPicPr>
            <a:picLocks noChangeAspect="1"/>
          </p:cNvPicPr>
          <p:nvPr/>
        </p:nvPicPr>
        <p:blipFill rotWithShape="1">
          <a:blip r:embed="rId72">
            <a:extLst>
              <a:ext uri="{28A0092B-C50C-407E-A947-70E740481C1C}">
                <a14:useLocalDpi xmlns:a14="http://schemas.microsoft.com/office/drawing/2010/main" val="0"/>
              </a:ext>
            </a:extLst>
          </a:blip>
          <a:srcRect t="15290" b="8906"/>
          <a:stretch/>
        </p:blipFill>
        <p:spPr>
          <a:xfrm>
            <a:off x="0" y="0"/>
            <a:ext cx="18271965" cy="8488017"/>
          </a:xfrm>
          <a:prstGeom prst="rect">
            <a:avLst/>
          </a:prstGeom>
        </p:spPr>
      </p:pic>
      <p:sp>
        <p:nvSpPr>
          <p:cNvPr id="9" name="TextBox 8">
            <a:extLst>
              <a:ext uri="{FF2B5EF4-FFF2-40B4-BE49-F238E27FC236}">
                <a16:creationId xmlns:a16="http://schemas.microsoft.com/office/drawing/2014/main" id="{D26252AA-E8D0-44F6-A0C3-7CA7432A4026}"/>
              </a:ext>
            </a:extLst>
          </p:cNvPr>
          <p:cNvSpPr txBox="1"/>
          <p:nvPr/>
        </p:nvSpPr>
        <p:spPr>
          <a:xfrm>
            <a:off x="5538109" y="8725110"/>
            <a:ext cx="12193300"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Update Confirmation</a:t>
            </a:r>
          </a:p>
        </p:txBody>
      </p:sp>
    </p:spTree>
    <p:extLst>
      <p:ext uri="{BB962C8B-B14F-4D97-AF65-F5344CB8AC3E}">
        <p14:creationId xmlns:p14="http://schemas.microsoft.com/office/powerpoint/2010/main" val="3577394068"/>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5D026789-5D90-41BA-B59E-94F569B156F1}"/>
              </a:ext>
            </a:extLst>
          </p:cNvPr>
          <p:cNvPicPr>
            <a:picLocks noChangeAspect="1"/>
          </p:cNvPicPr>
          <p:nvPr/>
        </p:nvPicPr>
        <p:blipFill rotWithShape="1">
          <a:blip r:embed="rId72">
            <a:extLst>
              <a:ext uri="{28A0092B-C50C-407E-A947-70E740481C1C}">
                <a14:useLocalDpi xmlns:a14="http://schemas.microsoft.com/office/drawing/2010/main" val="0"/>
              </a:ext>
            </a:extLst>
          </a:blip>
          <a:srcRect t="15562" b="11351"/>
          <a:stretch/>
        </p:blipFill>
        <p:spPr>
          <a:xfrm>
            <a:off x="0" y="1"/>
            <a:ext cx="18271965" cy="8547652"/>
          </a:xfrm>
          <a:prstGeom prst="rect">
            <a:avLst/>
          </a:prstGeom>
        </p:spPr>
      </p:pic>
      <p:sp>
        <p:nvSpPr>
          <p:cNvPr id="9" name="TextBox 8">
            <a:extLst>
              <a:ext uri="{FF2B5EF4-FFF2-40B4-BE49-F238E27FC236}">
                <a16:creationId xmlns:a16="http://schemas.microsoft.com/office/drawing/2014/main" id="{263AB325-C014-41C1-8590-2B1E76764A19}"/>
              </a:ext>
            </a:extLst>
          </p:cNvPr>
          <p:cNvSpPr txBox="1"/>
          <p:nvPr/>
        </p:nvSpPr>
        <p:spPr>
          <a:xfrm>
            <a:off x="6473302" y="8925339"/>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Change Password</a:t>
            </a:r>
          </a:p>
        </p:txBody>
      </p:sp>
    </p:spTree>
    <p:extLst>
      <p:ext uri="{BB962C8B-B14F-4D97-AF65-F5344CB8AC3E}">
        <p14:creationId xmlns:p14="http://schemas.microsoft.com/office/powerpoint/2010/main" val="3232161289"/>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4" name="Picture 3">
            <a:extLst>
              <a:ext uri="{FF2B5EF4-FFF2-40B4-BE49-F238E27FC236}">
                <a16:creationId xmlns:a16="http://schemas.microsoft.com/office/drawing/2014/main" id="{198C5A3B-923E-4646-B5B7-2820174D95B5}"/>
              </a:ext>
            </a:extLst>
          </p:cNvPr>
          <p:cNvPicPr>
            <a:picLocks noChangeAspect="1"/>
          </p:cNvPicPr>
          <p:nvPr/>
        </p:nvPicPr>
        <p:blipFill rotWithShape="1">
          <a:blip r:embed="rId72">
            <a:extLst>
              <a:ext uri="{28A0092B-C50C-407E-A947-70E740481C1C}">
                <a14:useLocalDpi xmlns:a14="http://schemas.microsoft.com/office/drawing/2010/main" val="0"/>
              </a:ext>
            </a:extLst>
          </a:blip>
          <a:srcRect t="14747" b="11894"/>
          <a:stretch/>
        </p:blipFill>
        <p:spPr>
          <a:xfrm>
            <a:off x="0" y="-63822"/>
            <a:ext cx="18255930" cy="8674640"/>
          </a:xfrm>
          <a:prstGeom prst="rect">
            <a:avLst/>
          </a:prstGeom>
        </p:spPr>
      </p:pic>
      <p:sp>
        <p:nvSpPr>
          <p:cNvPr id="9" name="TextBox 8">
            <a:extLst>
              <a:ext uri="{FF2B5EF4-FFF2-40B4-BE49-F238E27FC236}">
                <a16:creationId xmlns:a16="http://schemas.microsoft.com/office/drawing/2014/main" id="{C443AB7C-84CB-46F6-A723-0EB10603EE64}"/>
              </a:ext>
            </a:extLst>
          </p:cNvPr>
          <p:cNvSpPr txBox="1"/>
          <p:nvPr/>
        </p:nvSpPr>
        <p:spPr>
          <a:xfrm>
            <a:off x="4339895" y="8877141"/>
            <a:ext cx="11939824"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Update Password Confirmation</a:t>
            </a:r>
          </a:p>
        </p:txBody>
      </p:sp>
    </p:spTree>
    <p:extLst>
      <p:ext uri="{BB962C8B-B14F-4D97-AF65-F5344CB8AC3E}">
        <p14:creationId xmlns:p14="http://schemas.microsoft.com/office/powerpoint/2010/main" val="3865913250"/>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407FA0CB-7395-432E-B29F-F128DCF6B891}"/>
              </a:ext>
            </a:extLst>
          </p:cNvPr>
          <p:cNvPicPr>
            <a:picLocks noChangeAspect="1"/>
          </p:cNvPicPr>
          <p:nvPr/>
        </p:nvPicPr>
        <p:blipFill rotWithShape="1">
          <a:blip r:embed="rId72">
            <a:extLst>
              <a:ext uri="{28A0092B-C50C-407E-A947-70E740481C1C}">
                <a14:useLocalDpi xmlns:a14="http://schemas.microsoft.com/office/drawing/2010/main" val="0"/>
              </a:ext>
            </a:extLst>
          </a:blip>
          <a:srcRect t="15833" b="8633"/>
          <a:stretch/>
        </p:blipFill>
        <p:spPr>
          <a:xfrm>
            <a:off x="16035" y="-68994"/>
            <a:ext cx="18271965" cy="8497957"/>
          </a:xfrm>
          <a:prstGeom prst="rect">
            <a:avLst/>
          </a:prstGeom>
        </p:spPr>
      </p:pic>
      <p:sp>
        <p:nvSpPr>
          <p:cNvPr id="9" name="TextBox 8">
            <a:extLst>
              <a:ext uri="{FF2B5EF4-FFF2-40B4-BE49-F238E27FC236}">
                <a16:creationId xmlns:a16="http://schemas.microsoft.com/office/drawing/2014/main" id="{3F14024B-B353-4704-9B96-D9E81145917E}"/>
              </a:ext>
            </a:extLst>
          </p:cNvPr>
          <p:cNvSpPr txBox="1"/>
          <p:nvPr/>
        </p:nvSpPr>
        <p:spPr>
          <a:xfrm>
            <a:off x="7132096" y="8781449"/>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Logged Out</a:t>
            </a:r>
          </a:p>
        </p:txBody>
      </p:sp>
    </p:spTree>
    <p:extLst>
      <p:ext uri="{BB962C8B-B14F-4D97-AF65-F5344CB8AC3E}">
        <p14:creationId xmlns:p14="http://schemas.microsoft.com/office/powerpoint/2010/main" val="3336801635"/>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935DA4D5-B175-4BF4-B205-35BD317223B3}"/>
              </a:ext>
            </a:extLst>
          </p:cNvPr>
          <p:cNvPicPr>
            <a:picLocks noChangeAspect="1"/>
          </p:cNvPicPr>
          <p:nvPr/>
        </p:nvPicPr>
        <p:blipFill rotWithShape="1">
          <a:blip r:embed="rId72">
            <a:extLst>
              <a:ext uri="{28A0092B-C50C-407E-A947-70E740481C1C}">
                <a14:useLocalDpi xmlns:a14="http://schemas.microsoft.com/office/drawing/2010/main" val="0"/>
              </a:ext>
            </a:extLst>
          </a:blip>
          <a:srcRect t="16649" b="13049"/>
          <a:stretch/>
        </p:blipFill>
        <p:spPr>
          <a:xfrm>
            <a:off x="16034" y="1"/>
            <a:ext cx="18271965" cy="8269356"/>
          </a:xfrm>
          <a:prstGeom prst="rect">
            <a:avLst/>
          </a:prstGeom>
        </p:spPr>
      </p:pic>
      <p:sp>
        <p:nvSpPr>
          <p:cNvPr id="9" name="TextBox 8">
            <a:extLst>
              <a:ext uri="{FF2B5EF4-FFF2-40B4-BE49-F238E27FC236}">
                <a16:creationId xmlns:a16="http://schemas.microsoft.com/office/drawing/2014/main" id="{46B4C5A8-09F8-4289-9F03-0016E47169A5}"/>
              </a:ext>
            </a:extLst>
          </p:cNvPr>
          <p:cNvSpPr txBox="1"/>
          <p:nvPr/>
        </p:nvSpPr>
        <p:spPr>
          <a:xfrm>
            <a:off x="5495303" y="8781449"/>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Request Reset Password</a:t>
            </a:r>
          </a:p>
        </p:txBody>
      </p:sp>
    </p:spTree>
    <p:extLst>
      <p:ext uri="{BB962C8B-B14F-4D97-AF65-F5344CB8AC3E}">
        <p14:creationId xmlns:p14="http://schemas.microsoft.com/office/powerpoint/2010/main" val="1176892982"/>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697A15E2-FB55-4B8D-A932-579E3369578C}"/>
              </a:ext>
            </a:extLst>
          </p:cNvPr>
          <p:cNvPicPr>
            <a:picLocks noChangeAspect="1"/>
          </p:cNvPicPr>
          <p:nvPr/>
        </p:nvPicPr>
        <p:blipFill rotWithShape="1">
          <a:blip r:embed="rId72">
            <a:extLst>
              <a:ext uri="{28A0092B-C50C-407E-A947-70E740481C1C}">
                <a14:useLocalDpi xmlns:a14="http://schemas.microsoft.com/office/drawing/2010/main" val="0"/>
              </a:ext>
            </a:extLst>
          </a:blip>
          <a:srcRect t="16105" b="10536"/>
          <a:stretch/>
        </p:blipFill>
        <p:spPr>
          <a:xfrm>
            <a:off x="16034" y="-1"/>
            <a:ext cx="18271965" cy="8269357"/>
          </a:xfrm>
          <a:prstGeom prst="rect">
            <a:avLst/>
          </a:prstGeom>
        </p:spPr>
      </p:pic>
      <p:sp>
        <p:nvSpPr>
          <p:cNvPr id="9" name="TextBox 8">
            <a:extLst>
              <a:ext uri="{FF2B5EF4-FFF2-40B4-BE49-F238E27FC236}">
                <a16:creationId xmlns:a16="http://schemas.microsoft.com/office/drawing/2014/main" id="{E570DF00-4D73-4B45-AC1D-F563CFBEA44E}"/>
              </a:ext>
            </a:extLst>
          </p:cNvPr>
          <p:cNvSpPr txBox="1"/>
          <p:nvPr/>
        </p:nvSpPr>
        <p:spPr>
          <a:xfrm>
            <a:off x="5936589" y="8781449"/>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Reset Password Link</a:t>
            </a:r>
          </a:p>
        </p:txBody>
      </p:sp>
    </p:spTree>
    <p:extLst>
      <p:ext uri="{BB962C8B-B14F-4D97-AF65-F5344CB8AC3E}">
        <p14:creationId xmlns:p14="http://schemas.microsoft.com/office/powerpoint/2010/main" val="1194379209"/>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1AEE3EF2-76FA-4FE0-BF06-C5F2AE5CA06A}"/>
              </a:ext>
            </a:extLst>
          </p:cNvPr>
          <p:cNvPicPr>
            <a:picLocks noChangeAspect="1"/>
          </p:cNvPicPr>
          <p:nvPr/>
        </p:nvPicPr>
        <p:blipFill rotWithShape="1">
          <a:blip r:embed="rId72">
            <a:extLst>
              <a:ext uri="{28A0092B-C50C-407E-A947-70E740481C1C}">
                <a14:useLocalDpi xmlns:a14="http://schemas.microsoft.com/office/drawing/2010/main" val="0"/>
              </a:ext>
            </a:extLst>
          </a:blip>
          <a:srcRect t="16377" b="13320"/>
          <a:stretch/>
        </p:blipFill>
        <p:spPr>
          <a:xfrm>
            <a:off x="0" y="1"/>
            <a:ext cx="18288000" cy="8189842"/>
          </a:xfrm>
          <a:prstGeom prst="rect">
            <a:avLst/>
          </a:prstGeom>
        </p:spPr>
      </p:pic>
      <p:sp>
        <p:nvSpPr>
          <p:cNvPr id="9" name="TextBox 8">
            <a:extLst>
              <a:ext uri="{FF2B5EF4-FFF2-40B4-BE49-F238E27FC236}">
                <a16:creationId xmlns:a16="http://schemas.microsoft.com/office/drawing/2014/main" id="{7BF5C5C4-CC0C-4068-95DB-AF8711B0C7F8}"/>
              </a:ext>
            </a:extLst>
          </p:cNvPr>
          <p:cNvSpPr txBox="1"/>
          <p:nvPr/>
        </p:nvSpPr>
        <p:spPr>
          <a:xfrm>
            <a:off x="5661000" y="8555794"/>
            <a:ext cx="9011863"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Enter a New Password </a:t>
            </a:r>
          </a:p>
        </p:txBody>
      </p:sp>
    </p:spTree>
    <p:extLst>
      <p:ext uri="{BB962C8B-B14F-4D97-AF65-F5344CB8AC3E}">
        <p14:creationId xmlns:p14="http://schemas.microsoft.com/office/powerpoint/2010/main" val="936119110"/>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1156AF7E-FD16-41A6-8AB4-F932F334A617}"/>
              </a:ext>
            </a:extLst>
          </p:cNvPr>
          <p:cNvPicPr>
            <a:picLocks noChangeAspect="1"/>
          </p:cNvPicPr>
          <p:nvPr/>
        </p:nvPicPr>
        <p:blipFill rotWithShape="1">
          <a:blip r:embed="rId72">
            <a:extLst>
              <a:ext uri="{28A0092B-C50C-407E-A947-70E740481C1C}">
                <a14:useLocalDpi xmlns:a14="http://schemas.microsoft.com/office/drawing/2010/main" val="0"/>
              </a:ext>
            </a:extLst>
          </a:blip>
          <a:srcRect t="17193" b="12505"/>
          <a:stretch/>
        </p:blipFill>
        <p:spPr>
          <a:xfrm>
            <a:off x="16035" y="0"/>
            <a:ext cx="18271966" cy="8050696"/>
          </a:xfrm>
          <a:prstGeom prst="rect">
            <a:avLst/>
          </a:prstGeom>
        </p:spPr>
      </p:pic>
      <p:sp>
        <p:nvSpPr>
          <p:cNvPr id="9" name="TextBox 8">
            <a:extLst>
              <a:ext uri="{FF2B5EF4-FFF2-40B4-BE49-F238E27FC236}">
                <a16:creationId xmlns:a16="http://schemas.microsoft.com/office/drawing/2014/main" id="{CFFB1843-DEF9-43D7-BD2F-3EA2CC5D3B3F}"/>
              </a:ext>
            </a:extLst>
          </p:cNvPr>
          <p:cNvSpPr txBox="1"/>
          <p:nvPr/>
        </p:nvSpPr>
        <p:spPr>
          <a:xfrm>
            <a:off x="5307495" y="8588636"/>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New password is updated</a:t>
            </a:r>
          </a:p>
        </p:txBody>
      </p:sp>
    </p:spTree>
    <p:extLst>
      <p:ext uri="{BB962C8B-B14F-4D97-AF65-F5344CB8AC3E}">
        <p14:creationId xmlns:p14="http://schemas.microsoft.com/office/powerpoint/2010/main" val="2785883173"/>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8048625" y="-304800"/>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sp>
        <p:nvSpPr>
          <p:cNvPr id="447" name="Click here to edit title-460">
            <a:extLst>
              <a:ext uri="{FF2B5EF4-FFF2-40B4-BE49-F238E27FC236}">
                <a16:creationId xmlns:a16="http://schemas.microsoft.com/office/drawing/2014/main" id="{111B4A49-B930-4A89-A1CD-6CA2B3D95AED}"/>
              </a:ext>
            </a:extLst>
          </p:cNvPr>
          <p:cNvSpPr txBox="1"/>
          <p:nvPr/>
        </p:nvSpPr>
        <p:spPr>
          <a:xfrm>
            <a:off x="1409700" y="993172"/>
            <a:ext cx="15516225" cy="638445"/>
          </a:xfrm>
          <a:prstGeom prst="rect">
            <a:avLst/>
          </a:prstGeom>
          <a:noFill/>
        </p:spPr>
        <p:txBody>
          <a:bodyPr vertOverflow="clip" horzOverflow="clip" wrap="square" lIns="0" tIns="0" rIns="0" bIns="0" rtlCol="0" anchor="t">
            <a:spAutoFit/>
          </a:bodyPr>
          <a:lstStyle/>
          <a:p>
            <a:pPr algn="ctr">
              <a:lnSpc>
                <a:spcPts val="5292"/>
              </a:lnSpc>
            </a:pPr>
            <a:r>
              <a:rPr lang="en-US" sz="4200" spc="-84" dirty="0">
                <a:solidFill>
                  <a:srgbClr val="181C24">
                    <a:alpha val="100000"/>
                  </a:srgbClr>
                </a:solidFill>
                <a:latin typeface="IBM Plex Serif SemiBold" panose="00000700000000000000" pitchFamily="2" charset="0"/>
              </a:rPr>
              <a:t>CORE FEATURES</a:t>
            </a:r>
          </a:p>
        </p:txBody>
      </p:sp>
      <p:sp>
        <p:nvSpPr>
          <p:cNvPr id="2" name="TextBox 1"/>
          <p:cNvSpPr txBox="1"/>
          <p:nvPr/>
        </p:nvSpPr>
        <p:spPr>
          <a:xfrm>
            <a:off x="1838405" y="2110439"/>
            <a:ext cx="15087520" cy="6186309"/>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2. Flight Owner:</a:t>
            </a:r>
          </a:p>
          <a:p>
            <a:endParaRPr lang="en-US" sz="3600" b="1"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Login to manage flights</a:t>
            </a:r>
          </a:p>
          <a:p>
            <a:pPr marL="571500" indent="-571500">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Add/edit/remove routes with full details:</a:t>
            </a:r>
          </a:p>
          <a:p>
            <a:pPr marL="571500" indent="-571500">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Flight name, number, timings, fare, baggage info</a:t>
            </a:r>
          </a:p>
          <a:p>
            <a:pPr marL="571500" indent="-571500">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View user bookings</a:t>
            </a:r>
          </a:p>
          <a:p>
            <a:pPr marL="571500" indent="-571500">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Refund processing for cancellations</a:t>
            </a:r>
          </a:p>
        </p:txBody>
      </p:sp>
    </p:spTree>
    <p:extLst>
      <p:ext uri="{BB962C8B-B14F-4D97-AF65-F5344CB8AC3E}">
        <p14:creationId xmlns:p14="http://schemas.microsoft.com/office/powerpoint/2010/main" val="3954943681"/>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par>
                                <p:cTn id="35" presetID="10" presetClass="entr" presetSubtype="0" accel="50000" decel="50000" fill="hold" nodeType="withEffect">
                                  <p:stCondLst>
                                    <p:cond delay="300"/>
                                  </p:stCondLst>
                                  <p:childTnLst>
                                    <p:set>
                                      <p:cBhvr>
                                        <p:cTn id="36" dur="1" fill="hold">
                                          <p:stCondLst>
                                            <p:cond delay="0"/>
                                          </p:stCondLst>
                                        </p:cTn>
                                        <p:tgtEl>
                                          <p:spTgt spid="447"/>
                                        </p:tgtEl>
                                        <p:attrNameLst>
                                          <p:attrName>style.visibility</p:attrName>
                                        </p:attrNameLst>
                                      </p:cBhvr>
                                      <p:to>
                                        <p:strVal val="visible"/>
                                      </p:to>
                                    </p:set>
                                    <p:animEffect transition="in" filter="fade">
                                      <p:cBhvr>
                                        <p:cTn id="37" dur="600"/>
                                        <p:tgtEl>
                                          <p:spTgt spid="447"/>
                                        </p:tgtEl>
                                      </p:cBhvr>
                                    </p:animEffect>
                                  </p:childTnLst>
                                </p:cTn>
                              </p:par>
                              <p:par>
                                <p:cTn id="38" presetID="64" presetClass="path" presetSubtype="0" accel="50000" decel="50000" fill="hold" nodeType="withEffect">
                                  <p:stCondLst>
                                    <p:cond delay="300"/>
                                  </p:stCondLst>
                                  <p:childTnLst>
                                    <p:animMotion origin="layout" path="M 0 0.04629225 L 0 -4.0478176E-06 E" pathEditMode="relative" ptsTypes="">
                                      <p:cBhvr>
                                        <p:cTn id="39" dur="600" fill="hold"/>
                                        <p:tgtEl>
                                          <p:spTgt spid="44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P spid="44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304800"/>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43867EEE-5A0D-4E9A-9538-60E19615D245}"/>
              </a:ext>
            </a:extLst>
          </p:cNvPr>
          <p:cNvPicPr>
            <a:picLocks noChangeAspect="1"/>
          </p:cNvPicPr>
          <p:nvPr/>
        </p:nvPicPr>
        <p:blipFill rotWithShape="1">
          <a:blip r:embed="rId72">
            <a:extLst>
              <a:ext uri="{28A0092B-C50C-407E-A947-70E740481C1C}">
                <a14:useLocalDpi xmlns:a14="http://schemas.microsoft.com/office/drawing/2010/main" val="0"/>
              </a:ext>
            </a:extLst>
          </a:blip>
          <a:srcRect t="15833" b="8633"/>
          <a:stretch/>
        </p:blipFill>
        <p:spPr>
          <a:xfrm>
            <a:off x="16035" y="-1"/>
            <a:ext cx="18255930" cy="8468139"/>
          </a:xfrm>
          <a:prstGeom prst="rect">
            <a:avLst/>
          </a:prstGeom>
        </p:spPr>
      </p:pic>
      <p:sp>
        <p:nvSpPr>
          <p:cNvPr id="9" name="TextBox 8">
            <a:extLst>
              <a:ext uri="{FF2B5EF4-FFF2-40B4-BE49-F238E27FC236}">
                <a16:creationId xmlns:a16="http://schemas.microsoft.com/office/drawing/2014/main" id="{05700463-4DA3-48A6-A6C0-646E326EEEA8}"/>
              </a:ext>
            </a:extLst>
          </p:cNvPr>
          <p:cNvSpPr txBox="1"/>
          <p:nvPr/>
        </p:nvSpPr>
        <p:spPr>
          <a:xfrm>
            <a:off x="7685875" y="8834087"/>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Register</a:t>
            </a:r>
          </a:p>
        </p:txBody>
      </p:sp>
    </p:spTree>
    <p:extLst>
      <p:ext uri="{BB962C8B-B14F-4D97-AF65-F5344CB8AC3E}">
        <p14:creationId xmlns:p14="http://schemas.microsoft.com/office/powerpoint/2010/main" val="3716687186"/>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sp>
        <p:nvSpPr>
          <p:cNvPr id="4" name="TextBox 3">
            <a:extLst>
              <a:ext uri="{FF2B5EF4-FFF2-40B4-BE49-F238E27FC236}">
                <a16:creationId xmlns:a16="http://schemas.microsoft.com/office/drawing/2014/main" id="{84417138-CC8A-4A38-AABC-622702077EB8}"/>
              </a:ext>
            </a:extLst>
          </p:cNvPr>
          <p:cNvSpPr txBox="1"/>
          <p:nvPr/>
        </p:nvSpPr>
        <p:spPr>
          <a:xfrm>
            <a:off x="6477110" y="1568220"/>
            <a:ext cx="8329198"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TECH STACK</a:t>
            </a:r>
          </a:p>
        </p:txBody>
      </p:sp>
      <p:graphicFrame>
        <p:nvGraphicFramePr>
          <p:cNvPr id="3" name="Table 4">
            <a:extLst>
              <a:ext uri="{FF2B5EF4-FFF2-40B4-BE49-F238E27FC236}">
                <a16:creationId xmlns:a16="http://schemas.microsoft.com/office/drawing/2014/main" id="{77059682-A442-4578-934E-9F4908A66178}"/>
              </a:ext>
            </a:extLst>
          </p:cNvPr>
          <p:cNvGraphicFramePr>
            <a:graphicFrameLocks noGrp="1"/>
          </p:cNvGraphicFramePr>
          <p:nvPr>
            <p:extLst>
              <p:ext uri="{D42A27DB-BD31-4B8C-83A1-F6EECF244321}">
                <p14:modId xmlns:p14="http://schemas.microsoft.com/office/powerpoint/2010/main" val="626295730"/>
              </p:ext>
            </p:extLst>
          </p:nvPr>
        </p:nvGraphicFramePr>
        <p:xfrm>
          <a:off x="1947119" y="3339089"/>
          <a:ext cx="14432568" cy="5379695"/>
        </p:xfrm>
        <a:graphic>
          <a:graphicData uri="http://schemas.openxmlformats.org/drawingml/2006/table">
            <a:tbl>
              <a:tblPr firstRow="1" bandRow="1">
                <a:tableStyleId>{5C22544A-7EE6-4342-B048-85BDC9FD1C3A}</a:tableStyleId>
              </a:tblPr>
              <a:tblGrid>
                <a:gridCol w="7216284">
                  <a:extLst>
                    <a:ext uri="{9D8B030D-6E8A-4147-A177-3AD203B41FA5}">
                      <a16:colId xmlns:a16="http://schemas.microsoft.com/office/drawing/2014/main" val="1747861358"/>
                    </a:ext>
                  </a:extLst>
                </a:gridCol>
                <a:gridCol w="7216284">
                  <a:extLst>
                    <a:ext uri="{9D8B030D-6E8A-4147-A177-3AD203B41FA5}">
                      <a16:colId xmlns:a16="http://schemas.microsoft.com/office/drawing/2014/main" val="3877368071"/>
                    </a:ext>
                  </a:extLst>
                </a:gridCol>
              </a:tblGrid>
              <a:tr h="1075939">
                <a:tc>
                  <a:txBody>
                    <a:bodyPr/>
                    <a:lstStyle/>
                    <a:p>
                      <a:r>
                        <a:rPr lang="en-US" dirty="0"/>
                        <a:t>LAYER</a:t>
                      </a:r>
                    </a:p>
                  </a:txBody>
                  <a:tcPr/>
                </a:tc>
                <a:tc>
                  <a:txBody>
                    <a:bodyPr/>
                    <a:lstStyle/>
                    <a:p>
                      <a:r>
                        <a:rPr lang="en-US" dirty="0"/>
                        <a:t>TECHNOLOGY</a:t>
                      </a:r>
                    </a:p>
                  </a:txBody>
                  <a:tcPr/>
                </a:tc>
                <a:extLst>
                  <a:ext uri="{0D108BD9-81ED-4DB2-BD59-A6C34878D82A}">
                    <a16:rowId xmlns:a16="http://schemas.microsoft.com/office/drawing/2014/main" val="3612716372"/>
                  </a:ext>
                </a:extLst>
              </a:tr>
              <a:tr h="1075939">
                <a:tc>
                  <a:txBody>
                    <a:bodyPr/>
                    <a:lstStyle/>
                    <a:p>
                      <a:r>
                        <a:rPr lang="en-US" dirty="0"/>
                        <a:t>FRONTEND</a:t>
                      </a:r>
                    </a:p>
                  </a:txBody>
                  <a:tcPr/>
                </a:tc>
                <a:tc>
                  <a:txBody>
                    <a:bodyPr/>
                    <a:lstStyle/>
                    <a:p>
                      <a:r>
                        <a:rPr lang="en-US" dirty="0"/>
                        <a:t>Angular</a:t>
                      </a:r>
                    </a:p>
                  </a:txBody>
                  <a:tcPr/>
                </a:tc>
                <a:extLst>
                  <a:ext uri="{0D108BD9-81ED-4DB2-BD59-A6C34878D82A}">
                    <a16:rowId xmlns:a16="http://schemas.microsoft.com/office/drawing/2014/main" val="2487478585"/>
                  </a:ext>
                </a:extLst>
              </a:tr>
              <a:tr h="1075939">
                <a:tc>
                  <a:txBody>
                    <a:bodyPr/>
                    <a:lstStyle/>
                    <a:p>
                      <a:r>
                        <a:rPr lang="en-US" dirty="0"/>
                        <a:t>BACKEND</a:t>
                      </a:r>
                    </a:p>
                  </a:txBody>
                  <a:tcPr/>
                </a:tc>
                <a:tc>
                  <a:txBody>
                    <a:bodyPr/>
                    <a:lstStyle/>
                    <a:p>
                      <a:r>
                        <a:rPr lang="en-US" dirty="0"/>
                        <a:t>Spring Boot</a:t>
                      </a:r>
                    </a:p>
                  </a:txBody>
                  <a:tcPr/>
                </a:tc>
                <a:extLst>
                  <a:ext uri="{0D108BD9-81ED-4DB2-BD59-A6C34878D82A}">
                    <a16:rowId xmlns:a16="http://schemas.microsoft.com/office/drawing/2014/main" val="3675666567"/>
                  </a:ext>
                </a:extLst>
              </a:tr>
              <a:tr h="1075939">
                <a:tc>
                  <a:txBody>
                    <a:bodyPr/>
                    <a:lstStyle/>
                    <a:p>
                      <a:r>
                        <a:rPr lang="en-US" dirty="0"/>
                        <a:t>DATABASE</a:t>
                      </a:r>
                    </a:p>
                  </a:txBody>
                  <a:tcPr/>
                </a:tc>
                <a:tc>
                  <a:txBody>
                    <a:bodyPr/>
                    <a:lstStyle/>
                    <a:p>
                      <a:r>
                        <a:rPr lang="en-US" dirty="0"/>
                        <a:t>MYSQL</a:t>
                      </a:r>
                    </a:p>
                  </a:txBody>
                  <a:tcPr/>
                </a:tc>
                <a:extLst>
                  <a:ext uri="{0D108BD9-81ED-4DB2-BD59-A6C34878D82A}">
                    <a16:rowId xmlns:a16="http://schemas.microsoft.com/office/drawing/2014/main" val="948110562"/>
                  </a:ext>
                </a:extLst>
              </a:tr>
              <a:tr h="1075939">
                <a:tc>
                  <a:txBody>
                    <a:bodyPr/>
                    <a:lstStyle/>
                    <a:p>
                      <a:r>
                        <a:rPr lang="en-US" dirty="0"/>
                        <a:t>SECURITY</a:t>
                      </a:r>
                    </a:p>
                  </a:txBody>
                  <a:tcPr/>
                </a:tc>
                <a:tc>
                  <a:txBody>
                    <a:bodyPr/>
                    <a:lstStyle/>
                    <a:p>
                      <a:r>
                        <a:rPr lang="en-US" dirty="0"/>
                        <a:t>JWT</a:t>
                      </a:r>
                    </a:p>
                  </a:txBody>
                  <a:tcPr/>
                </a:tc>
                <a:extLst>
                  <a:ext uri="{0D108BD9-81ED-4DB2-BD59-A6C34878D82A}">
                    <a16:rowId xmlns:a16="http://schemas.microsoft.com/office/drawing/2014/main" val="3455420372"/>
                  </a:ext>
                </a:extLst>
              </a:tr>
            </a:tbl>
          </a:graphicData>
        </a:graphic>
      </p:graphicFrame>
    </p:spTree>
    <p:extLst>
      <p:ext uri="{BB962C8B-B14F-4D97-AF65-F5344CB8AC3E}">
        <p14:creationId xmlns:p14="http://schemas.microsoft.com/office/powerpoint/2010/main" val="2744078075"/>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304800"/>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AEC3CA83-8550-444F-90C9-783D17DC6578}"/>
              </a:ext>
            </a:extLst>
          </p:cNvPr>
          <p:cNvPicPr>
            <a:picLocks noChangeAspect="1"/>
          </p:cNvPicPr>
          <p:nvPr/>
        </p:nvPicPr>
        <p:blipFill rotWithShape="1">
          <a:blip r:embed="rId72">
            <a:extLst>
              <a:ext uri="{28A0092B-C50C-407E-A947-70E740481C1C}">
                <a14:useLocalDpi xmlns:a14="http://schemas.microsoft.com/office/drawing/2010/main" val="0"/>
              </a:ext>
            </a:extLst>
          </a:blip>
          <a:srcRect t="16106" b="9992"/>
          <a:stretch/>
        </p:blipFill>
        <p:spPr>
          <a:xfrm>
            <a:off x="16035" y="0"/>
            <a:ext cx="18255930" cy="8209721"/>
          </a:xfrm>
          <a:prstGeom prst="rect">
            <a:avLst/>
          </a:prstGeom>
        </p:spPr>
      </p:pic>
      <p:sp>
        <p:nvSpPr>
          <p:cNvPr id="9" name="TextBox 8">
            <a:extLst>
              <a:ext uri="{FF2B5EF4-FFF2-40B4-BE49-F238E27FC236}">
                <a16:creationId xmlns:a16="http://schemas.microsoft.com/office/drawing/2014/main" id="{5D7A2957-7D95-4776-AA0C-B71B2850AAF3}"/>
              </a:ext>
            </a:extLst>
          </p:cNvPr>
          <p:cNvSpPr txBox="1"/>
          <p:nvPr/>
        </p:nvSpPr>
        <p:spPr>
          <a:xfrm>
            <a:off x="7745510" y="8747596"/>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Login</a:t>
            </a:r>
          </a:p>
        </p:txBody>
      </p:sp>
    </p:spTree>
    <p:extLst>
      <p:ext uri="{BB962C8B-B14F-4D97-AF65-F5344CB8AC3E}">
        <p14:creationId xmlns:p14="http://schemas.microsoft.com/office/powerpoint/2010/main" val="1146054385"/>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231EB196-ACE2-4EF1-94FA-492DC62B6C01}"/>
              </a:ext>
            </a:extLst>
          </p:cNvPr>
          <p:cNvPicPr>
            <a:picLocks noChangeAspect="1"/>
          </p:cNvPicPr>
          <p:nvPr/>
        </p:nvPicPr>
        <p:blipFill rotWithShape="1">
          <a:blip r:embed="rId72">
            <a:extLst>
              <a:ext uri="{28A0092B-C50C-407E-A947-70E740481C1C}">
                <a14:useLocalDpi xmlns:a14="http://schemas.microsoft.com/office/drawing/2010/main" val="0"/>
              </a:ext>
            </a:extLst>
          </a:blip>
          <a:srcRect t="16106" b="7818"/>
          <a:stretch/>
        </p:blipFill>
        <p:spPr>
          <a:xfrm>
            <a:off x="16034" y="1"/>
            <a:ext cx="18271965" cy="8229600"/>
          </a:xfrm>
          <a:prstGeom prst="rect">
            <a:avLst/>
          </a:prstGeom>
        </p:spPr>
      </p:pic>
      <p:sp>
        <p:nvSpPr>
          <p:cNvPr id="9" name="TextBox 8">
            <a:extLst>
              <a:ext uri="{FF2B5EF4-FFF2-40B4-BE49-F238E27FC236}">
                <a16:creationId xmlns:a16="http://schemas.microsoft.com/office/drawing/2014/main" id="{64F840F4-8D6E-4EC9-93C1-EE51E934316D}"/>
              </a:ext>
            </a:extLst>
          </p:cNvPr>
          <p:cNvSpPr txBox="1"/>
          <p:nvPr/>
        </p:nvSpPr>
        <p:spPr>
          <a:xfrm>
            <a:off x="7132096" y="8678089"/>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Logged In</a:t>
            </a:r>
          </a:p>
        </p:txBody>
      </p:sp>
    </p:spTree>
    <p:extLst>
      <p:ext uri="{BB962C8B-B14F-4D97-AF65-F5344CB8AC3E}">
        <p14:creationId xmlns:p14="http://schemas.microsoft.com/office/powerpoint/2010/main" val="226767231"/>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980D8DD8-4C43-48A4-A7A9-8BF64ECF1D4A}"/>
              </a:ext>
            </a:extLst>
          </p:cNvPr>
          <p:cNvPicPr>
            <a:picLocks noChangeAspect="1"/>
          </p:cNvPicPr>
          <p:nvPr/>
        </p:nvPicPr>
        <p:blipFill rotWithShape="1">
          <a:blip r:embed="rId72">
            <a:extLst>
              <a:ext uri="{28A0092B-C50C-407E-A947-70E740481C1C}">
                <a14:useLocalDpi xmlns:a14="http://schemas.microsoft.com/office/drawing/2010/main" val="0"/>
              </a:ext>
            </a:extLst>
          </a:blip>
          <a:srcRect t="16106" b="13592"/>
          <a:stretch/>
        </p:blipFill>
        <p:spPr>
          <a:xfrm>
            <a:off x="16034" y="0"/>
            <a:ext cx="18271965" cy="8229600"/>
          </a:xfrm>
          <a:prstGeom prst="rect">
            <a:avLst/>
          </a:prstGeom>
        </p:spPr>
      </p:pic>
      <p:sp>
        <p:nvSpPr>
          <p:cNvPr id="9" name="TextBox 8">
            <a:extLst>
              <a:ext uri="{FF2B5EF4-FFF2-40B4-BE49-F238E27FC236}">
                <a16:creationId xmlns:a16="http://schemas.microsoft.com/office/drawing/2014/main" id="{C71180DF-2184-47D5-AD1C-FA62210C4368}"/>
              </a:ext>
            </a:extLst>
          </p:cNvPr>
          <p:cNvSpPr txBox="1"/>
          <p:nvPr/>
        </p:nvSpPr>
        <p:spPr>
          <a:xfrm>
            <a:off x="7387702" y="8781449"/>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Dashboard</a:t>
            </a:r>
          </a:p>
        </p:txBody>
      </p:sp>
    </p:spTree>
    <p:extLst>
      <p:ext uri="{BB962C8B-B14F-4D97-AF65-F5344CB8AC3E}">
        <p14:creationId xmlns:p14="http://schemas.microsoft.com/office/powerpoint/2010/main" val="3688108243"/>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48DA3C08-B554-4155-8109-DFDD364F5685}"/>
              </a:ext>
            </a:extLst>
          </p:cNvPr>
          <p:cNvPicPr>
            <a:picLocks noChangeAspect="1"/>
          </p:cNvPicPr>
          <p:nvPr/>
        </p:nvPicPr>
        <p:blipFill rotWithShape="1">
          <a:blip r:embed="rId72">
            <a:extLst>
              <a:ext uri="{28A0092B-C50C-407E-A947-70E740481C1C}">
                <a14:useLocalDpi xmlns:a14="http://schemas.microsoft.com/office/drawing/2010/main" val="0"/>
              </a:ext>
            </a:extLst>
          </a:blip>
          <a:srcRect t="15290" b="18628"/>
          <a:stretch/>
        </p:blipFill>
        <p:spPr>
          <a:xfrm>
            <a:off x="16034" y="0"/>
            <a:ext cx="18271965" cy="8030817"/>
          </a:xfrm>
          <a:prstGeom prst="rect">
            <a:avLst/>
          </a:prstGeom>
        </p:spPr>
      </p:pic>
      <p:sp>
        <p:nvSpPr>
          <p:cNvPr id="9" name="TextBox 8">
            <a:extLst>
              <a:ext uri="{FF2B5EF4-FFF2-40B4-BE49-F238E27FC236}">
                <a16:creationId xmlns:a16="http://schemas.microsoft.com/office/drawing/2014/main" id="{D3B49292-3A77-48B4-AC82-0441B377641F}"/>
              </a:ext>
            </a:extLst>
          </p:cNvPr>
          <p:cNvSpPr txBox="1"/>
          <p:nvPr/>
        </p:nvSpPr>
        <p:spPr>
          <a:xfrm>
            <a:off x="6473302" y="8925339"/>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Manage Flights</a:t>
            </a:r>
          </a:p>
        </p:txBody>
      </p:sp>
    </p:spTree>
    <p:extLst>
      <p:ext uri="{BB962C8B-B14F-4D97-AF65-F5344CB8AC3E}">
        <p14:creationId xmlns:p14="http://schemas.microsoft.com/office/powerpoint/2010/main" val="2500961794"/>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BCAEBFBF-7C84-466C-BF55-187390E4F64B}"/>
              </a:ext>
            </a:extLst>
          </p:cNvPr>
          <p:cNvPicPr>
            <a:picLocks noChangeAspect="1"/>
          </p:cNvPicPr>
          <p:nvPr/>
        </p:nvPicPr>
        <p:blipFill rotWithShape="1">
          <a:blip r:embed="rId72">
            <a:extLst>
              <a:ext uri="{28A0092B-C50C-407E-A947-70E740481C1C}">
                <a14:useLocalDpi xmlns:a14="http://schemas.microsoft.com/office/drawing/2010/main" val="0"/>
              </a:ext>
            </a:extLst>
          </a:blip>
          <a:srcRect t="16106" b="9720"/>
          <a:stretch/>
        </p:blipFill>
        <p:spPr>
          <a:xfrm>
            <a:off x="16035" y="1"/>
            <a:ext cx="18255930" cy="8090452"/>
          </a:xfrm>
          <a:prstGeom prst="rect">
            <a:avLst/>
          </a:prstGeom>
        </p:spPr>
      </p:pic>
      <p:sp>
        <p:nvSpPr>
          <p:cNvPr id="9" name="TextBox 8">
            <a:extLst>
              <a:ext uri="{FF2B5EF4-FFF2-40B4-BE49-F238E27FC236}">
                <a16:creationId xmlns:a16="http://schemas.microsoft.com/office/drawing/2014/main" id="{4846DA3F-86E6-49C3-B4E2-988EE34E8F58}"/>
              </a:ext>
            </a:extLst>
          </p:cNvPr>
          <p:cNvSpPr txBox="1"/>
          <p:nvPr/>
        </p:nvSpPr>
        <p:spPr>
          <a:xfrm>
            <a:off x="6850989" y="8781449"/>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Add new flight</a:t>
            </a:r>
          </a:p>
        </p:txBody>
      </p:sp>
    </p:spTree>
    <p:extLst>
      <p:ext uri="{BB962C8B-B14F-4D97-AF65-F5344CB8AC3E}">
        <p14:creationId xmlns:p14="http://schemas.microsoft.com/office/powerpoint/2010/main" val="954774493"/>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0FEF77D9-5994-48F8-B0CA-CFEC70F4257C}"/>
              </a:ext>
            </a:extLst>
          </p:cNvPr>
          <p:cNvPicPr>
            <a:picLocks noChangeAspect="1"/>
          </p:cNvPicPr>
          <p:nvPr/>
        </p:nvPicPr>
        <p:blipFill rotWithShape="1">
          <a:blip r:embed="rId72">
            <a:extLst>
              <a:ext uri="{28A0092B-C50C-407E-A947-70E740481C1C}">
                <a14:useLocalDpi xmlns:a14="http://schemas.microsoft.com/office/drawing/2010/main" val="0"/>
              </a:ext>
            </a:extLst>
          </a:blip>
          <a:srcRect t="15833" b="9448"/>
          <a:stretch/>
        </p:blipFill>
        <p:spPr>
          <a:xfrm>
            <a:off x="0" y="1"/>
            <a:ext cx="18288000" cy="8110330"/>
          </a:xfrm>
          <a:prstGeom prst="rect">
            <a:avLst/>
          </a:prstGeom>
        </p:spPr>
      </p:pic>
      <p:sp>
        <p:nvSpPr>
          <p:cNvPr id="9" name="TextBox 8">
            <a:extLst>
              <a:ext uri="{FF2B5EF4-FFF2-40B4-BE49-F238E27FC236}">
                <a16:creationId xmlns:a16="http://schemas.microsoft.com/office/drawing/2014/main" id="{D19DC188-E63A-4856-952A-2FEA948EA998}"/>
              </a:ext>
            </a:extLst>
          </p:cNvPr>
          <p:cNvSpPr txBox="1"/>
          <p:nvPr/>
        </p:nvSpPr>
        <p:spPr>
          <a:xfrm>
            <a:off x="4393096" y="8781449"/>
            <a:ext cx="10985668"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Update an existing flight details</a:t>
            </a:r>
          </a:p>
        </p:txBody>
      </p:sp>
    </p:spTree>
    <p:extLst>
      <p:ext uri="{BB962C8B-B14F-4D97-AF65-F5344CB8AC3E}">
        <p14:creationId xmlns:p14="http://schemas.microsoft.com/office/powerpoint/2010/main" val="784621411"/>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75336196-B367-499D-96C6-14275DDE626A}"/>
              </a:ext>
            </a:extLst>
          </p:cNvPr>
          <p:cNvPicPr>
            <a:picLocks noChangeAspect="1"/>
          </p:cNvPicPr>
          <p:nvPr/>
        </p:nvPicPr>
        <p:blipFill rotWithShape="1">
          <a:blip r:embed="rId72">
            <a:extLst>
              <a:ext uri="{28A0092B-C50C-407E-A947-70E740481C1C}">
                <a14:useLocalDpi xmlns:a14="http://schemas.microsoft.com/office/drawing/2010/main" val="0"/>
              </a:ext>
            </a:extLst>
          </a:blip>
          <a:srcRect t="16649" b="32272"/>
          <a:stretch/>
        </p:blipFill>
        <p:spPr>
          <a:xfrm>
            <a:off x="16034" y="-1"/>
            <a:ext cx="18271965" cy="7812157"/>
          </a:xfrm>
          <a:prstGeom prst="rect">
            <a:avLst/>
          </a:prstGeom>
        </p:spPr>
      </p:pic>
      <p:sp>
        <p:nvSpPr>
          <p:cNvPr id="9" name="TextBox 8">
            <a:extLst>
              <a:ext uri="{FF2B5EF4-FFF2-40B4-BE49-F238E27FC236}">
                <a16:creationId xmlns:a16="http://schemas.microsoft.com/office/drawing/2014/main" id="{44800FAB-5DB9-4F76-9CD6-3E5B24C29FA1}"/>
              </a:ext>
            </a:extLst>
          </p:cNvPr>
          <p:cNvSpPr txBox="1"/>
          <p:nvPr/>
        </p:nvSpPr>
        <p:spPr>
          <a:xfrm>
            <a:off x="6473302" y="8925339"/>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Booking History</a:t>
            </a:r>
          </a:p>
        </p:txBody>
      </p:sp>
    </p:spTree>
    <p:extLst>
      <p:ext uri="{BB962C8B-B14F-4D97-AF65-F5344CB8AC3E}">
        <p14:creationId xmlns:p14="http://schemas.microsoft.com/office/powerpoint/2010/main" val="3763878422"/>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64658" y="-304800"/>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CE4DE8CC-8B88-42BB-82D8-C0D16DE2846C}"/>
              </a:ext>
            </a:extLst>
          </p:cNvPr>
          <p:cNvPicPr>
            <a:picLocks noChangeAspect="1"/>
          </p:cNvPicPr>
          <p:nvPr/>
        </p:nvPicPr>
        <p:blipFill rotWithShape="1">
          <a:blip r:embed="rId72">
            <a:extLst>
              <a:ext uri="{28A0092B-C50C-407E-A947-70E740481C1C}">
                <a14:useLocalDpi xmlns:a14="http://schemas.microsoft.com/office/drawing/2010/main" val="0"/>
              </a:ext>
            </a:extLst>
          </a:blip>
          <a:srcRect t="16377" b="30370"/>
          <a:stretch/>
        </p:blipFill>
        <p:spPr>
          <a:xfrm>
            <a:off x="16034" y="1"/>
            <a:ext cx="18271965" cy="7255564"/>
          </a:xfrm>
          <a:prstGeom prst="rect">
            <a:avLst/>
          </a:prstGeom>
        </p:spPr>
      </p:pic>
      <p:sp>
        <p:nvSpPr>
          <p:cNvPr id="9" name="TextBox 8">
            <a:extLst>
              <a:ext uri="{FF2B5EF4-FFF2-40B4-BE49-F238E27FC236}">
                <a16:creationId xmlns:a16="http://schemas.microsoft.com/office/drawing/2014/main" id="{D2D5574A-4D2A-41E3-AD57-1BF0B35EF269}"/>
              </a:ext>
            </a:extLst>
          </p:cNvPr>
          <p:cNvSpPr txBox="1"/>
          <p:nvPr/>
        </p:nvSpPr>
        <p:spPr>
          <a:xfrm>
            <a:off x="6330427" y="8594976"/>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Choose a flight</a:t>
            </a:r>
          </a:p>
        </p:txBody>
      </p:sp>
    </p:spTree>
    <p:extLst>
      <p:ext uri="{BB962C8B-B14F-4D97-AF65-F5344CB8AC3E}">
        <p14:creationId xmlns:p14="http://schemas.microsoft.com/office/powerpoint/2010/main" val="1071528011"/>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6EB2CA75-0B49-4475-BE85-1FE8A92E9389}"/>
              </a:ext>
            </a:extLst>
          </p:cNvPr>
          <p:cNvPicPr>
            <a:picLocks noChangeAspect="1"/>
          </p:cNvPicPr>
          <p:nvPr/>
        </p:nvPicPr>
        <p:blipFill rotWithShape="1">
          <a:blip r:embed="rId72">
            <a:extLst>
              <a:ext uri="{28A0092B-C50C-407E-A947-70E740481C1C}">
                <a14:useLocalDpi xmlns:a14="http://schemas.microsoft.com/office/drawing/2010/main" val="0"/>
              </a:ext>
            </a:extLst>
          </a:blip>
          <a:srcRect t="15562" b="6324"/>
          <a:stretch/>
        </p:blipFill>
        <p:spPr>
          <a:xfrm>
            <a:off x="16035" y="0"/>
            <a:ext cx="18255930" cy="8269357"/>
          </a:xfrm>
          <a:prstGeom prst="rect">
            <a:avLst/>
          </a:prstGeom>
        </p:spPr>
      </p:pic>
      <p:sp>
        <p:nvSpPr>
          <p:cNvPr id="9" name="TextBox 8">
            <a:extLst>
              <a:ext uri="{FF2B5EF4-FFF2-40B4-BE49-F238E27FC236}">
                <a16:creationId xmlns:a16="http://schemas.microsoft.com/office/drawing/2014/main" id="{90A2CFD8-AA59-4FD4-A817-B2BE45DDFE33}"/>
              </a:ext>
            </a:extLst>
          </p:cNvPr>
          <p:cNvSpPr txBox="1"/>
          <p:nvPr/>
        </p:nvSpPr>
        <p:spPr>
          <a:xfrm>
            <a:off x="7132096" y="8697967"/>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Seat status</a:t>
            </a:r>
          </a:p>
        </p:txBody>
      </p:sp>
    </p:spTree>
    <p:extLst>
      <p:ext uri="{BB962C8B-B14F-4D97-AF65-F5344CB8AC3E}">
        <p14:creationId xmlns:p14="http://schemas.microsoft.com/office/powerpoint/2010/main" val="3662493924"/>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2A997873-0B7D-448E-8407-2E7E537D3E04}"/>
              </a:ext>
            </a:extLst>
          </p:cNvPr>
          <p:cNvPicPr>
            <a:picLocks noChangeAspect="1"/>
          </p:cNvPicPr>
          <p:nvPr/>
        </p:nvPicPr>
        <p:blipFill rotWithShape="1">
          <a:blip r:embed="rId72">
            <a:extLst>
              <a:ext uri="{28A0092B-C50C-407E-A947-70E740481C1C}">
                <a14:useLocalDpi xmlns:a14="http://schemas.microsoft.com/office/drawing/2010/main" val="0"/>
              </a:ext>
            </a:extLst>
          </a:blip>
          <a:srcRect t="16920" b="4965"/>
          <a:stretch/>
        </p:blipFill>
        <p:spPr>
          <a:xfrm>
            <a:off x="16034" y="0"/>
            <a:ext cx="18271966" cy="8229600"/>
          </a:xfrm>
          <a:prstGeom prst="rect">
            <a:avLst/>
          </a:prstGeom>
        </p:spPr>
      </p:pic>
      <p:sp>
        <p:nvSpPr>
          <p:cNvPr id="9" name="TextBox 8">
            <a:extLst>
              <a:ext uri="{FF2B5EF4-FFF2-40B4-BE49-F238E27FC236}">
                <a16:creationId xmlns:a16="http://schemas.microsoft.com/office/drawing/2014/main" id="{00A83960-A791-4D4A-8665-C05950A9A369}"/>
              </a:ext>
            </a:extLst>
          </p:cNvPr>
          <p:cNvSpPr txBox="1"/>
          <p:nvPr/>
        </p:nvSpPr>
        <p:spPr>
          <a:xfrm>
            <a:off x="6473302" y="8925339"/>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Block seat</a:t>
            </a:r>
          </a:p>
        </p:txBody>
      </p:sp>
    </p:spTree>
    <p:extLst>
      <p:ext uri="{BB962C8B-B14F-4D97-AF65-F5344CB8AC3E}">
        <p14:creationId xmlns:p14="http://schemas.microsoft.com/office/powerpoint/2010/main" val="3972257715"/>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8133435" y="304800"/>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sp>
        <p:nvSpPr>
          <p:cNvPr id="5" name="TextBox 4">
            <a:extLst>
              <a:ext uri="{FF2B5EF4-FFF2-40B4-BE49-F238E27FC236}">
                <a16:creationId xmlns:a16="http://schemas.microsoft.com/office/drawing/2014/main" id="{3070F3F4-611D-48BE-B16B-2ED339C9D431}"/>
              </a:ext>
            </a:extLst>
          </p:cNvPr>
          <p:cNvSpPr txBox="1"/>
          <p:nvPr/>
        </p:nvSpPr>
        <p:spPr>
          <a:xfrm>
            <a:off x="4942201" y="422344"/>
            <a:ext cx="8984974"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PROJECT STRUCTURE</a:t>
            </a:r>
          </a:p>
        </p:txBody>
      </p:sp>
      <p:pic>
        <p:nvPicPr>
          <p:cNvPr id="3" name="Picture 2">
            <a:extLst>
              <a:ext uri="{FF2B5EF4-FFF2-40B4-BE49-F238E27FC236}">
                <a16:creationId xmlns:a16="http://schemas.microsoft.com/office/drawing/2014/main" id="{F493EB08-C549-43E5-BADC-BE7AE1417AC0}"/>
              </a:ext>
            </a:extLst>
          </p:cNvPr>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10030955" y="2876935"/>
            <a:ext cx="5563842" cy="7315200"/>
          </a:xfrm>
          <a:prstGeom prst="rect">
            <a:avLst/>
          </a:prstGeom>
        </p:spPr>
      </p:pic>
      <p:pic>
        <p:nvPicPr>
          <p:cNvPr id="7" name="Picture 6">
            <a:extLst>
              <a:ext uri="{FF2B5EF4-FFF2-40B4-BE49-F238E27FC236}">
                <a16:creationId xmlns:a16="http://schemas.microsoft.com/office/drawing/2014/main" id="{8D385BA9-E3C2-424E-9C3A-34B0033BFC2D}"/>
              </a:ext>
            </a:extLst>
          </p:cNvPr>
          <p:cNvPicPr>
            <a:picLocks noChangeAspect="1"/>
          </p:cNvPicPr>
          <p:nvPr/>
        </p:nvPicPr>
        <p:blipFill rotWithShape="1">
          <a:blip r:embed="rId73">
            <a:extLst>
              <a:ext uri="{28A0092B-C50C-407E-A947-70E740481C1C}">
                <a14:useLocalDpi xmlns:a14="http://schemas.microsoft.com/office/drawing/2010/main" val="0"/>
              </a:ext>
            </a:extLst>
          </a:blip>
          <a:srcRect l="-1" r="74105"/>
          <a:stretch/>
        </p:blipFill>
        <p:spPr>
          <a:xfrm>
            <a:off x="2274328" y="2876935"/>
            <a:ext cx="5490004" cy="7316221"/>
          </a:xfrm>
          <a:prstGeom prst="rect">
            <a:avLst/>
          </a:prstGeom>
        </p:spPr>
      </p:pic>
      <p:sp>
        <p:nvSpPr>
          <p:cNvPr id="8" name="TextBox 7">
            <a:extLst>
              <a:ext uri="{FF2B5EF4-FFF2-40B4-BE49-F238E27FC236}">
                <a16:creationId xmlns:a16="http://schemas.microsoft.com/office/drawing/2014/main" id="{2E875886-13C3-4E4F-97F5-6C861AF4EF01}"/>
              </a:ext>
            </a:extLst>
          </p:cNvPr>
          <p:cNvSpPr txBox="1"/>
          <p:nvPr/>
        </p:nvSpPr>
        <p:spPr>
          <a:xfrm>
            <a:off x="3599654" y="2029885"/>
            <a:ext cx="4262761"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FRONTEND</a:t>
            </a:r>
          </a:p>
        </p:txBody>
      </p:sp>
      <p:sp>
        <p:nvSpPr>
          <p:cNvPr id="16" name="TextBox 15">
            <a:extLst>
              <a:ext uri="{FF2B5EF4-FFF2-40B4-BE49-F238E27FC236}">
                <a16:creationId xmlns:a16="http://schemas.microsoft.com/office/drawing/2014/main" id="{923ABDC1-7E67-4DE8-A406-8D815392600E}"/>
              </a:ext>
            </a:extLst>
          </p:cNvPr>
          <p:cNvSpPr txBox="1"/>
          <p:nvPr/>
        </p:nvSpPr>
        <p:spPr>
          <a:xfrm>
            <a:off x="11701139" y="1954580"/>
            <a:ext cx="4262761"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BACKEND</a:t>
            </a:r>
          </a:p>
        </p:txBody>
      </p:sp>
    </p:spTree>
    <p:extLst>
      <p:ext uri="{BB962C8B-B14F-4D97-AF65-F5344CB8AC3E}">
        <p14:creationId xmlns:p14="http://schemas.microsoft.com/office/powerpoint/2010/main" val="3332230752"/>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7" name="Picture 6">
            <a:extLst>
              <a:ext uri="{FF2B5EF4-FFF2-40B4-BE49-F238E27FC236}">
                <a16:creationId xmlns:a16="http://schemas.microsoft.com/office/drawing/2014/main" id="{8431084F-AA59-4F76-BF98-A9732EE7DCBD}"/>
              </a:ext>
            </a:extLst>
          </p:cNvPr>
          <p:cNvPicPr>
            <a:picLocks noChangeAspect="1"/>
          </p:cNvPicPr>
          <p:nvPr/>
        </p:nvPicPr>
        <p:blipFill rotWithShape="1">
          <a:blip r:embed="rId72">
            <a:extLst>
              <a:ext uri="{28A0092B-C50C-407E-A947-70E740481C1C}">
                <a14:useLocalDpi xmlns:a14="http://schemas.microsoft.com/office/drawing/2010/main" val="0"/>
              </a:ext>
            </a:extLst>
          </a:blip>
          <a:srcRect t="15833" b="8905"/>
          <a:stretch/>
        </p:blipFill>
        <p:spPr>
          <a:xfrm>
            <a:off x="16034" y="0"/>
            <a:ext cx="18271965" cy="8150088"/>
          </a:xfrm>
          <a:prstGeom prst="rect">
            <a:avLst/>
          </a:prstGeom>
        </p:spPr>
      </p:pic>
      <p:sp>
        <p:nvSpPr>
          <p:cNvPr id="9" name="TextBox 8">
            <a:extLst>
              <a:ext uri="{FF2B5EF4-FFF2-40B4-BE49-F238E27FC236}">
                <a16:creationId xmlns:a16="http://schemas.microsoft.com/office/drawing/2014/main" id="{7149373F-AEEB-4B02-9F0A-C8DEC4228550}"/>
              </a:ext>
            </a:extLst>
          </p:cNvPr>
          <p:cNvSpPr txBox="1"/>
          <p:nvPr/>
        </p:nvSpPr>
        <p:spPr>
          <a:xfrm>
            <a:off x="6473302" y="8925339"/>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Unblock seat</a:t>
            </a:r>
          </a:p>
        </p:txBody>
      </p:sp>
    </p:spTree>
    <p:extLst>
      <p:ext uri="{BB962C8B-B14F-4D97-AF65-F5344CB8AC3E}">
        <p14:creationId xmlns:p14="http://schemas.microsoft.com/office/powerpoint/2010/main" val="3529784469"/>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C4E70501-06D5-4D34-AF6B-85B2BC9E93F1}"/>
              </a:ext>
            </a:extLst>
          </p:cNvPr>
          <p:cNvPicPr>
            <a:picLocks noChangeAspect="1"/>
          </p:cNvPicPr>
          <p:nvPr/>
        </p:nvPicPr>
        <p:blipFill rotWithShape="1">
          <a:blip r:embed="rId72">
            <a:extLst>
              <a:ext uri="{28A0092B-C50C-407E-A947-70E740481C1C}">
                <a14:useLocalDpi xmlns:a14="http://schemas.microsoft.com/office/drawing/2010/main" val="0"/>
              </a:ext>
            </a:extLst>
          </a:blip>
          <a:srcRect t="15019" b="28195"/>
          <a:stretch/>
        </p:blipFill>
        <p:spPr>
          <a:xfrm>
            <a:off x="16034" y="-1"/>
            <a:ext cx="18271965" cy="6758609"/>
          </a:xfrm>
          <a:prstGeom prst="rect">
            <a:avLst/>
          </a:prstGeom>
        </p:spPr>
      </p:pic>
      <p:sp>
        <p:nvSpPr>
          <p:cNvPr id="9" name="TextBox 8">
            <a:extLst>
              <a:ext uri="{FF2B5EF4-FFF2-40B4-BE49-F238E27FC236}">
                <a16:creationId xmlns:a16="http://schemas.microsoft.com/office/drawing/2014/main" id="{3638ACEE-C16D-4365-9CB7-38D1D7673122}"/>
              </a:ext>
            </a:extLst>
          </p:cNvPr>
          <p:cNvSpPr txBox="1"/>
          <p:nvPr/>
        </p:nvSpPr>
        <p:spPr>
          <a:xfrm>
            <a:off x="3216995" y="7942592"/>
            <a:ext cx="14471374"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Manage Flights – View/Add/Edit/Delete</a:t>
            </a:r>
          </a:p>
        </p:txBody>
      </p:sp>
    </p:spTree>
    <p:extLst>
      <p:ext uri="{BB962C8B-B14F-4D97-AF65-F5344CB8AC3E}">
        <p14:creationId xmlns:p14="http://schemas.microsoft.com/office/powerpoint/2010/main" val="3851827391"/>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407FA0CB-7395-432E-B29F-F128DCF6B891}"/>
              </a:ext>
            </a:extLst>
          </p:cNvPr>
          <p:cNvPicPr>
            <a:picLocks noChangeAspect="1"/>
          </p:cNvPicPr>
          <p:nvPr/>
        </p:nvPicPr>
        <p:blipFill rotWithShape="1">
          <a:blip r:embed="rId72">
            <a:extLst>
              <a:ext uri="{28A0092B-C50C-407E-A947-70E740481C1C}">
                <a14:useLocalDpi xmlns:a14="http://schemas.microsoft.com/office/drawing/2010/main" val="0"/>
              </a:ext>
            </a:extLst>
          </a:blip>
          <a:srcRect t="15833" b="8633"/>
          <a:stretch/>
        </p:blipFill>
        <p:spPr>
          <a:xfrm>
            <a:off x="0" y="65185"/>
            <a:ext cx="18271965" cy="8497957"/>
          </a:xfrm>
          <a:prstGeom prst="rect">
            <a:avLst/>
          </a:prstGeom>
        </p:spPr>
      </p:pic>
      <p:sp>
        <p:nvSpPr>
          <p:cNvPr id="9" name="TextBox 8">
            <a:extLst>
              <a:ext uri="{FF2B5EF4-FFF2-40B4-BE49-F238E27FC236}">
                <a16:creationId xmlns:a16="http://schemas.microsoft.com/office/drawing/2014/main" id="{39A82D9E-C3C1-483E-AF49-2551D7D9CC8C}"/>
              </a:ext>
            </a:extLst>
          </p:cNvPr>
          <p:cNvSpPr txBox="1"/>
          <p:nvPr/>
        </p:nvSpPr>
        <p:spPr>
          <a:xfrm>
            <a:off x="6990136" y="8934358"/>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Logged Out</a:t>
            </a:r>
          </a:p>
        </p:txBody>
      </p:sp>
    </p:spTree>
    <p:extLst>
      <p:ext uri="{BB962C8B-B14F-4D97-AF65-F5344CB8AC3E}">
        <p14:creationId xmlns:p14="http://schemas.microsoft.com/office/powerpoint/2010/main" val="1577258780"/>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8048625" y="-304800"/>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sp>
        <p:nvSpPr>
          <p:cNvPr id="447" name="Click here to edit title-460">
            <a:extLst>
              <a:ext uri="{FF2B5EF4-FFF2-40B4-BE49-F238E27FC236}">
                <a16:creationId xmlns:a16="http://schemas.microsoft.com/office/drawing/2014/main" id="{111B4A49-B930-4A89-A1CD-6CA2B3D95AED}"/>
              </a:ext>
            </a:extLst>
          </p:cNvPr>
          <p:cNvSpPr txBox="1"/>
          <p:nvPr/>
        </p:nvSpPr>
        <p:spPr>
          <a:xfrm>
            <a:off x="1409700" y="993172"/>
            <a:ext cx="15516225" cy="638445"/>
          </a:xfrm>
          <a:prstGeom prst="rect">
            <a:avLst/>
          </a:prstGeom>
          <a:noFill/>
        </p:spPr>
        <p:txBody>
          <a:bodyPr vertOverflow="clip" horzOverflow="clip" wrap="square" lIns="0" tIns="0" rIns="0" bIns="0" rtlCol="0" anchor="t">
            <a:spAutoFit/>
          </a:bodyPr>
          <a:lstStyle/>
          <a:p>
            <a:pPr algn="ctr">
              <a:lnSpc>
                <a:spcPts val="5292"/>
              </a:lnSpc>
            </a:pPr>
            <a:r>
              <a:rPr lang="en-US" sz="4200" spc="-84" dirty="0">
                <a:solidFill>
                  <a:srgbClr val="181C24">
                    <a:alpha val="100000"/>
                  </a:srgbClr>
                </a:solidFill>
                <a:latin typeface="IBM Plex Serif SemiBold" panose="00000700000000000000" pitchFamily="2" charset="0"/>
              </a:rPr>
              <a:t>CORE FEATURES</a:t>
            </a:r>
          </a:p>
        </p:txBody>
      </p:sp>
      <p:sp>
        <p:nvSpPr>
          <p:cNvPr id="2" name="TextBox 1"/>
          <p:cNvSpPr txBox="1"/>
          <p:nvPr/>
        </p:nvSpPr>
        <p:spPr>
          <a:xfrm>
            <a:off x="1947119" y="2433578"/>
            <a:ext cx="15087520" cy="2862322"/>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3. Administrators:</a:t>
            </a:r>
          </a:p>
          <a:p>
            <a:endParaRPr lang="en-US" sz="3600" b="1"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Manage users and flight owners</a:t>
            </a:r>
          </a:p>
          <a:p>
            <a:pPr marL="571500" indent="-571500">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Manage routes and booking data – add, update, delete, view</a:t>
            </a:r>
          </a:p>
        </p:txBody>
      </p:sp>
    </p:spTree>
    <p:extLst>
      <p:ext uri="{BB962C8B-B14F-4D97-AF65-F5344CB8AC3E}">
        <p14:creationId xmlns:p14="http://schemas.microsoft.com/office/powerpoint/2010/main" val="3675357425"/>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par>
                                <p:cTn id="35" presetID="10" presetClass="entr" presetSubtype="0" accel="50000" decel="50000" fill="hold" nodeType="withEffect">
                                  <p:stCondLst>
                                    <p:cond delay="300"/>
                                  </p:stCondLst>
                                  <p:childTnLst>
                                    <p:set>
                                      <p:cBhvr>
                                        <p:cTn id="36" dur="1" fill="hold">
                                          <p:stCondLst>
                                            <p:cond delay="0"/>
                                          </p:stCondLst>
                                        </p:cTn>
                                        <p:tgtEl>
                                          <p:spTgt spid="447"/>
                                        </p:tgtEl>
                                        <p:attrNameLst>
                                          <p:attrName>style.visibility</p:attrName>
                                        </p:attrNameLst>
                                      </p:cBhvr>
                                      <p:to>
                                        <p:strVal val="visible"/>
                                      </p:to>
                                    </p:set>
                                    <p:animEffect transition="in" filter="fade">
                                      <p:cBhvr>
                                        <p:cTn id="37" dur="600"/>
                                        <p:tgtEl>
                                          <p:spTgt spid="447"/>
                                        </p:tgtEl>
                                      </p:cBhvr>
                                    </p:animEffect>
                                  </p:childTnLst>
                                </p:cTn>
                              </p:par>
                              <p:par>
                                <p:cTn id="38" presetID="64" presetClass="path" presetSubtype="0" accel="50000" decel="50000" fill="hold" nodeType="withEffect">
                                  <p:stCondLst>
                                    <p:cond delay="300"/>
                                  </p:stCondLst>
                                  <p:childTnLst>
                                    <p:animMotion origin="layout" path="M 0 0.04629225 L 0 -4.0478176E-06 E" pathEditMode="relative" ptsTypes="">
                                      <p:cBhvr>
                                        <p:cTn id="39" dur="600" fill="hold"/>
                                        <p:tgtEl>
                                          <p:spTgt spid="44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P spid="44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4043059E-CBE3-49AE-A009-98E091419E22}"/>
              </a:ext>
            </a:extLst>
          </p:cNvPr>
          <p:cNvPicPr>
            <a:picLocks noChangeAspect="1"/>
          </p:cNvPicPr>
          <p:nvPr/>
        </p:nvPicPr>
        <p:blipFill rotWithShape="1">
          <a:blip r:embed="rId72">
            <a:extLst>
              <a:ext uri="{28A0092B-C50C-407E-A947-70E740481C1C}">
                <a14:useLocalDpi xmlns:a14="http://schemas.microsoft.com/office/drawing/2010/main" val="0"/>
              </a:ext>
            </a:extLst>
          </a:blip>
          <a:srcRect t="16377" b="13320"/>
          <a:stretch/>
        </p:blipFill>
        <p:spPr>
          <a:xfrm>
            <a:off x="16034" y="1"/>
            <a:ext cx="18271965" cy="7827066"/>
          </a:xfrm>
          <a:prstGeom prst="rect">
            <a:avLst/>
          </a:prstGeom>
        </p:spPr>
      </p:pic>
      <p:sp>
        <p:nvSpPr>
          <p:cNvPr id="9" name="TextBox 8">
            <a:extLst>
              <a:ext uri="{FF2B5EF4-FFF2-40B4-BE49-F238E27FC236}">
                <a16:creationId xmlns:a16="http://schemas.microsoft.com/office/drawing/2014/main" id="{4CAFE83E-D195-4420-A260-DB18355F5293}"/>
              </a:ext>
            </a:extLst>
          </p:cNvPr>
          <p:cNvSpPr txBox="1"/>
          <p:nvPr/>
        </p:nvSpPr>
        <p:spPr>
          <a:xfrm>
            <a:off x="8048625" y="8476822"/>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Login</a:t>
            </a:r>
          </a:p>
        </p:txBody>
      </p:sp>
    </p:spTree>
    <p:extLst>
      <p:ext uri="{BB962C8B-B14F-4D97-AF65-F5344CB8AC3E}">
        <p14:creationId xmlns:p14="http://schemas.microsoft.com/office/powerpoint/2010/main" val="2372560435"/>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2CAF3E81-F553-4668-9C27-59E454D3162B}"/>
              </a:ext>
            </a:extLst>
          </p:cNvPr>
          <p:cNvPicPr>
            <a:picLocks noChangeAspect="1"/>
          </p:cNvPicPr>
          <p:nvPr/>
        </p:nvPicPr>
        <p:blipFill rotWithShape="1">
          <a:blip r:embed="rId72">
            <a:extLst>
              <a:ext uri="{28A0092B-C50C-407E-A947-70E740481C1C}">
                <a14:useLocalDpi xmlns:a14="http://schemas.microsoft.com/office/drawing/2010/main" val="0"/>
              </a:ext>
            </a:extLst>
          </a:blip>
          <a:srcRect t="15289" b="11895"/>
          <a:stretch/>
        </p:blipFill>
        <p:spPr>
          <a:xfrm>
            <a:off x="0" y="0"/>
            <a:ext cx="18288000" cy="7951304"/>
          </a:xfrm>
          <a:prstGeom prst="rect">
            <a:avLst/>
          </a:prstGeom>
        </p:spPr>
      </p:pic>
      <p:sp>
        <p:nvSpPr>
          <p:cNvPr id="9" name="TextBox 8">
            <a:extLst>
              <a:ext uri="{FF2B5EF4-FFF2-40B4-BE49-F238E27FC236}">
                <a16:creationId xmlns:a16="http://schemas.microsoft.com/office/drawing/2014/main" id="{3ABBCA42-5656-452E-A23F-2A42F587FE54}"/>
              </a:ext>
            </a:extLst>
          </p:cNvPr>
          <p:cNvSpPr txBox="1"/>
          <p:nvPr/>
        </p:nvSpPr>
        <p:spPr>
          <a:xfrm>
            <a:off x="7308189" y="8538940"/>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Logged in </a:t>
            </a:r>
          </a:p>
        </p:txBody>
      </p:sp>
    </p:spTree>
    <p:extLst>
      <p:ext uri="{BB962C8B-B14F-4D97-AF65-F5344CB8AC3E}">
        <p14:creationId xmlns:p14="http://schemas.microsoft.com/office/powerpoint/2010/main" val="2404418171"/>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90F8BE6D-6878-433E-83B6-808629AAAECE}"/>
              </a:ext>
            </a:extLst>
          </p:cNvPr>
          <p:cNvPicPr>
            <a:picLocks noChangeAspect="1"/>
          </p:cNvPicPr>
          <p:nvPr/>
        </p:nvPicPr>
        <p:blipFill rotWithShape="1">
          <a:blip r:embed="rId72">
            <a:extLst>
              <a:ext uri="{28A0092B-C50C-407E-A947-70E740481C1C}">
                <a14:useLocalDpi xmlns:a14="http://schemas.microsoft.com/office/drawing/2010/main" val="0"/>
              </a:ext>
            </a:extLst>
          </a:blip>
          <a:srcRect t="15562" b="14135"/>
          <a:stretch/>
        </p:blipFill>
        <p:spPr>
          <a:xfrm>
            <a:off x="16034" y="0"/>
            <a:ext cx="18271965" cy="7931426"/>
          </a:xfrm>
          <a:prstGeom prst="rect">
            <a:avLst/>
          </a:prstGeom>
        </p:spPr>
      </p:pic>
      <p:sp>
        <p:nvSpPr>
          <p:cNvPr id="9" name="TextBox 8">
            <a:extLst>
              <a:ext uri="{FF2B5EF4-FFF2-40B4-BE49-F238E27FC236}">
                <a16:creationId xmlns:a16="http://schemas.microsoft.com/office/drawing/2014/main" id="{39B8B168-A1ED-46F3-BA56-CDE2059BE347}"/>
              </a:ext>
            </a:extLst>
          </p:cNvPr>
          <p:cNvSpPr txBox="1"/>
          <p:nvPr/>
        </p:nvSpPr>
        <p:spPr>
          <a:xfrm>
            <a:off x="7606363" y="8685437"/>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Dashboard</a:t>
            </a:r>
          </a:p>
        </p:txBody>
      </p:sp>
    </p:spTree>
    <p:extLst>
      <p:ext uri="{BB962C8B-B14F-4D97-AF65-F5344CB8AC3E}">
        <p14:creationId xmlns:p14="http://schemas.microsoft.com/office/powerpoint/2010/main" val="1871925321"/>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93E1AEAE-034C-4CD0-A583-1675B3E01DA2}"/>
              </a:ext>
            </a:extLst>
          </p:cNvPr>
          <p:cNvPicPr>
            <a:picLocks noChangeAspect="1"/>
          </p:cNvPicPr>
          <p:nvPr/>
        </p:nvPicPr>
        <p:blipFill rotWithShape="1">
          <a:blip r:embed="rId72">
            <a:extLst>
              <a:ext uri="{28A0092B-C50C-407E-A947-70E740481C1C}">
                <a14:useLocalDpi xmlns:a14="http://schemas.microsoft.com/office/drawing/2010/main" val="0"/>
              </a:ext>
            </a:extLst>
          </a:blip>
          <a:srcRect t="15562" b="6324"/>
          <a:stretch/>
        </p:blipFill>
        <p:spPr>
          <a:xfrm>
            <a:off x="16034" y="0"/>
            <a:ext cx="18271965" cy="8408504"/>
          </a:xfrm>
          <a:prstGeom prst="rect">
            <a:avLst/>
          </a:prstGeom>
        </p:spPr>
      </p:pic>
      <p:sp>
        <p:nvSpPr>
          <p:cNvPr id="9" name="TextBox 8">
            <a:extLst>
              <a:ext uri="{FF2B5EF4-FFF2-40B4-BE49-F238E27FC236}">
                <a16:creationId xmlns:a16="http://schemas.microsoft.com/office/drawing/2014/main" id="{DF877AC5-5CBD-4A18-8BBE-0B2B635F43A2}"/>
              </a:ext>
            </a:extLst>
          </p:cNvPr>
          <p:cNvSpPr txBox="1"/>
          <p:nvPr/>
        </p:nvSpPr>
        <p:spPr>
          <a:xfrm>
            <a:off x="1033671" y="8925339"/>
            <a:ext cx="16300172"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Manage Flights - Add/Update/Delete/View Seats</a:t>
            </a:r>
          </a:p>
        </p:txBody>
      </p:sp>
    </p:spTree>
    <p:extLst>
      <p:ext uri="{BB962C8B-B14F-4D97-AF65-F5344CB8AC3E}">
        <p14:creationId xmlns:p14="http://schemas.microsoft.com/office/powerpoint/2010/main" val="3280743606"/>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9015C8A4-3ED9-488C-B05A-B76D6710C215}"/>
              </a:ext>
            </a:extLst>
          </p:cNvPr>
          <p:cNvPicPr>
            <a:picLocks noChangeAspect="1"/>
          </p:cNvPicPr>
          <p:nvPr/>
        </p:nvPicPr>
        <p:blipFill rotWithShape="1">
          <a:blip r:embed="rId72">
            <a:extLst>
              <a:ext uri="{28A0092B-C50C-407E-A947-70E740481C1C}">
                <a14:useLocalDpi xmlns:a14="http://schemas.microsoft.com/office/drawing/2010/main" val="0"/>
              </a:ext>
            </a:extLst>
          </a:blip>
          <a:srcRect t="15562" b="6324"/>
          <a:stretch/>
        </p:blipFill>
        <p:spPr>
          <a:xfrm>
            <a:off x="16034" y="0"/>
            <a:ext cx="18271965" cy="8269357"/>
          </a:xfrm>
          <a:prstGeom prst="rect">
            <a:avLst/>
          </a:prstGeom>
        </p:spPr>
      </p:pic>
      <p:sp>
        <p:nvSpPr>
          <p:cNvPr id="9" name="TextBox 8">
            <a:extLst>
              <a:ext uri="{FF2B5EF4-FFF2-40B4-BE49-F238E27FC236}">
                <a16:creationId xmlns:a16="http://schemas.microsoft.com/office/drawing/2014/main" id="{EFAB58D3-0E41-4CBE-8509-5FBDD67F6C53}"/>
              </a:ext>
            </a:extLst>
          </p:cNvPr>
          <p:cNvSpPr txBox="1"/>
          <p:nvPr/>
        </p:nvSpPr>
        <p:spPr>
          <a:xfrm>
            <a:off x="6473302" y="8925339"/>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Seat Management</a:t>
            </a:r>
          </a:p>
        </p:txBody>
      </p:sp>
    </p:spTree>
    <p:extLst>
      <p:ext uri="{BB962C8B-B14F-4D97-AF65-F5344CB8AC3E}">
        <p14:creationId xmlns:p14="http://schemas.microsoft.com/office/powerpoint/2010/main" val="4027613221"/>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0"/>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0B2482B6-00F8-4352-901A-87E98FC8EB37}"/>
              </a:ext>
            </a:extLst>
          </p:cNvPr>
          <p:cNvPicPr>
            <a:picLocks noChangeAspect="1"/>
          </p:cNvPicPr>
          <p:nvPr/>
        </p:nvPicPr>
        <p:blipFill rotWithShape="1">
          <a:blip r:embed="rId72">
            <a:extLst>
              <a:ext uri="{28A0092B-C50C-407E-A947-70E740481C1C}">
                <a14:useLocalDpi xmlns:a14="http://schemas.microsoft.com/office/drawing/2010/main" val="0"/>
              </a:ext>
            </a:extLst>
          </a:blip>
          <a:srcRect t="15562" b="29826"/>
          <a:stretch/>
        </p:blipFill>
        <p:spPr>
          <a:xfrm>
            <a:off x="16034" y="0"/>
            <a:ext cx="18271965" cy="7414591"/>
          </a:xfrm>
          <a:prstGeom prst="rect">
            <a:avLst/>
          </a:prstGeom>
        </p:spPr>
      </p:pic>
      <p:sp>
        <p:nvSpPr>
          <p:cNvPr id="9" name="TextBox 8">
            <a:extLst>
              <a:ext uri="{FF2B5EF4-FFF2-40B4-BE49-F238E27FC236}">
                <a16:creationId xmlns:a16="http://schemas.microsoft.com/office/drawing/2014/main" id="{DEC2282C-3913-4CD2-9516-20C2E5D3092E}"/>
              </a:ext>
            </a:extLst>
          </p:cNvPr>
          <p:cNvSpPr txBox="1"/>
          <p:nvPr/>
        </p:nvSpPr>
        <p:spPr>
          <a:xfrm>
            <a:off x="2087218" y="8315175"/>
            <a:ext cx="13278678"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Manage Bookings – Add/Delete/Refund</a:t>
            </a:r>
          </a:p>
        </p:txBody>
      </p:sp>
    </p:spTree>
    <p:extLst>
      <p:ext uri="{BB962C8B-B14F-4D97-AF65-F5344CB8AC3E}">
        <p14:creationId xmlns:p14="http://schemas.microsoft.com/office/powerpoint/2010/main" val="359548059"/>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sp>
        <p:nvSpPr>
          <p:cNvPr id="2" name="TextBox 1">
            <a:extLst>
              <a:ext uri="{FF2B5EF4-FFF2-40B4-BE49-F238E27FC236}">
                <a16:creationId xmlns:a16="http://schemas.microsoft.com/office/drawing/2014/main" id="{FCCC913A-9810-4F5B-AF00-D8186A47FF75}"/>
              </a:ext>
            </a:extLst>
          </p:cNvPr>
          <p:cNvSpPr txBox="1"/>
          <p:nvPr/>
        </p:nvSpPr>
        <p:spPr>
          <a:xfrm>
            <a:off x="2425147" y="3653413"/>
            <a:ext cx="14113565" cy="3416320"/>
          </a:xfrm>
          <a:prstGeom prst="rect">
            <a:avLst/>
          </a:prstGeom>
          <a:noFill/>
        </p:spPr>
        <p:txBody>
          <a:bodyPr wrap="square" rtlCol="0">
            <a:spAutoFit/>
          </a:bodyPr>
          <a:lstStyle/>
          <a:p>
            <a:pPr marL="457200" indent="-4572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I implemented JWT-based authentication to ensure secure sessions.</a:t>
            </a:r>
          </a:p>
          <a:p>
            <a:r>
              <a:rPr lang="en-US" sz="3600" dirty="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After login, users receive a signed token which is used for all further requests. </a:t>
            </a:r>
          </a:p>
          <a:p>
            <a:endParaRPr lang="en-US" sz="36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This ensures only authorized users can access protected routes.</a:t>
            </a:r>
          </a:p>
        </p:txBody>
      </p:sp>
      <p:sp>
        <p:nvSpPr>
          <p:cNvPr id="4" name="TextBox 3">
            <a:extLst>
              <a:ext uri="{FF2B5EF4-FFF2-40B4-BE49-F238E27FC236}">
                <a16:creationId xmlns:a16="http://schemas.microsoft.com/office/drawing/2014/main" id="{84417138-CC8A-4A38-AABC-622702077EB8}"/>
              </a:ext>
            </a:extLst>
          </p:cNvPr>
          <p:cNvSpPr txBox="1"/>
          <p:nvPr/>
        </p:nvSpPr>
        <p:spPr>
          <a:xfrm>
            <a:off x="6477110" y="1568220"/>
            <a:ext cx="8329198"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SECURITY</a:t>
            </a:r>
          </a:p>
        </p:txBody>
      </p:sp>
    </p:spTree>
    <p:extLst>
      <p:ext uri="{BB962C8B-B14F-4D97-AF65-F5344CB8AC3E}">
        <p14:creationId xmlns:p14="http://schemas.microsoft.com/office/powerpoint/2010/main" val="674614792"/>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7B2BD0C5-334E-4D06-8A61-F26BA57E52CE}"/>
              </a:ext>
            </a:extLst>
          </p:cNvPr>
          <p:cNvPicPr>
            <a:picLocks noChangeAspect="1"/>
          </p:cNvPicPr>
          <p:nvPr/>
        </p:nvPicPr>
        <p:blipFill rotWithShape="1">
          <a:blip r:embed="rId72">
            <a:extLst>
              <a:ext uri="{28A0092B-C50C-407E-A947-70E740481C1C}">
                <a14:useLocalDpi xmlns:a14="http://schemas.microsoft.com/office/drawing/2010/main" val="0"/>
              </a:ext>
            </a:extLst>
          </a:blip>
          <a:srcRect t="16106" b="17813"/>
          <a:stretch/>
        </p:blipFill>
        <p:spPr>
          <a:xfrm>
            <a:off x="0" y="-1"/>
            <a:ext cx="18288000" cy="7812157"/>
          </a:xfrm>
          <a:prstGeom prst="rect">
            <a:avLst/>
          </a:prstGeom>
        </p:spPr>
      </p:pic>
      <p:sp>
        <p:nvSpPr>
          <p:cNvPr id="9" name="TextBox 8">
            <a:extLst>
              <a:ext uri="{FF2B5EF4-FFF2-40B4-BE49-F238E27FC236}">
                <a16:creationId xmlns:a16="http://schemas.microsoft.com/office/drawing/2014/main" id="{661DC73E-D253-4A2A-AE85-8FEB443132FB}"/>
              </a:ext>
            </a:extLst>
          </p:cNvPr>
          <p:cNvSpPr txBox="1"/>
          <p:nvPr/>
        </p:nvSpPr>
        <p:spPr>
          <a:xfrm>
            <a:off x="2781683" y="8506532"/>
            <a:ext cx="14770497"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Manage Routes – Add/Edit/Delete/View</a:t>
            </a:r>
          </a:p>
        </p:txBody>
      </p:sp>
    </p:spTree>
    <p:extLst>
      <p:ext uri="{BB962C8B-B14F-4D97-AF65-F5344CB8AC3E}">
        <p14:creationId xmlns:p14="http://schemas.microsoft.com/office/powerpoint/2010/main" val="3756633990"/>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56F38F56-4106-4CFA-AE6E-B6D007C528EB}"/>
              </a:ext>
            </a:extLst>
          </p:cNvPr>
          <p:cNvPicPr>
            <a:picLocks noChangeAspect="1"/>
          </p:cNvPicPr>
          <p:nvPr/>
        </p:nvPicPr>
        <p:blipFill rotWithShape="1">
          <a:blip r:embed="rId72">
            <a:extLst>
              <a:ext uri="{28A0092B-C50C-407E-A947-70E740481C1C}">
                <a14:useLocalDpi xmlns:a14="http://schemas.microsoft.com/office/drawing/2010/main" val="0"/>
              </a:ext>
            </a:extLst>
          </a:blip>
          <a:srcRect t="16377" b="7547"/>
          <a:stretch/>
        </p:blipFill>
        <p:spPr>
          <a:xfrm>
            <a:off x="0" y="1"/>
            <a:ext cx="18288000" cy="8110329"/>
          </a:xfrm>
          <a:prstGeom prst="rect">
            <a:avLst/>
          </a:prstGeom>
        </p:spPr>
      </p:pic>
      <p:sp>
        <p:nvSpPr>
          <p:cNvPr id="9" name="TextBox 8">
            <a:extLst>
              <a:ext uri="{FF2B5EF4-FFF2-40B4-BE49-F238E27FC236}">
                <a16:creationId xmlns:a16="http://schemas.microsoft.com/office/drawing/2014/main" id="{05103289-17CF-49B7-A366-7EE71C3D375A}"/>
              </a:ext>
            </a:extLst>
          </p:cNvPr>
          <p:cNvSpPr txBox="1"/>
          <p:nvPr/>
        </p:nvSpPr>
        <p:spPr>
          <a:xfrm>
            <a:off x="6473302" y="8925339"/>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Edit Routes</a:t>
            </a:r>
          </a:p>
        </p:txBody>
      </p:sp>
    </p:spTree>
    <p:extLst>
      <p:ext uri="{BB962C8B-B14F-4D97-AF65-F5344CB8AC3E}">
        <p14:creationId xmlns:p14="http://schemas.microsoft.com/office/powerpoint/2010/main" val="3006825107"/>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9" name="Picture 8">
            <a:extLst>
              <a:ext uri="{FF2B5EF4-FFF2-40B4-BE49-F238E27FC236}">
                <a16:creationId xmlns:a16="http://schemas.microsoft.com/office/drawing/2014/main" id="{480CF68E-6ADB-42D9-8CB4-307E6BD1D27D}"/>
              </a:ext>
            </a:extLst>
          </p:cNvPr>
          <p:cNvPicPr>
            <a:picLocks noChangeAspect="1"/>
          </p:cNvPicPr>
          <p:nvPr/>
        </p:nvPicPr>
        <p:blipFill rotWithShape="1">
          <a:blip r:embed="rId72">
            <a:extLst>
              <a:ext uri="{28A0092B-C50C-407E-A947-70E740481C1C}">
                <a14:useLocalDpi xmlns:a14="http://schemas.microsoft.com/office/drawing/2010/main" val="0"/>
              </a:ext>
            </a:extLst>
          </a:blip>
          <a:srcRect t="16649" b="28196"/>
          <a:stretch/>
        </p:blipFill>
        <p:spPr>
          <a:xfrm>
            <a:off x="0" y="0"/>
            <a:ext cx="18271965" cy="7653129"/>
          </a:xfrm>
          <a:prstGeom prst="rect">
            <a:avLst/>
          </a:prstGeom>
        </p:spPr>
      </p:pic>
      <p:sp>
        <p:nvSpPr>
          <p:cNvPr id="10" name="TextBox 9">
            <a:extLst>
              <a:ext uri="{FF2B5EF4-FFF2-40B4-BE49-F238E27FC236}">
                <a16:creationId xmlns:a16="http://schemas.microsoft.com/office/drawing/2014/main" id="{05D63505-277C-4171-9DD6-5D8EA7306076}"/>
              </a:ext>
            </a:extLst>
          </p:cNvPr>
          <p:cNvSpPr txBox="1"/>
          <p:nvPr/>
        </p:nvSpPr>
        <p:spPr>
          <a:xfrm>
            <a:off x="3995531" y="8415476"/>
            <a:ext cx="15505043"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Manage Payments – View/Refund</a:t>
            </a:r>
          </a:p>
        </p:txBody>
      </p:sp>
    </p:spTree>
    <p:extLst>
      <p:ext uri="{BB962C8B-B14F-4D97-AF65-F5344CB8AC3E}">
        <p14:creationId xmlns:p14="http://schemas.microsoft.com/office/powerpoint/2010/main" val="38791700"/>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FD5BAC59-6E7D-4715-9B65-A69073499743}"/>
              </a:ext>
            </a:extLst>
          </p:cNvPr>
          <p:cNvPicPr>
            <a:picLocks noChangeAspect="1"/>
          </p:cNvPicPr>
          <p:nvPr/>
        </p:nvPicPr>
        <p:blipFill rotWithShape="1">
          <a:blip r:embed="rId72">
            <a:extLst>
              <a:ext uri="{28A0092B-C50C-407E-A947-70E740481C1C}">
                <a14:useLocalDpi xmlns:a14="http://schemas.microsoft.com/office/drawing/2010/main" val="0"/>
              </a:ext>
            </a:extLst>
          </a:blip>
          <a:srcRect t="16106" b="20860"/>
          <a:stretch/>
        </p:blipFill>
        <p:spPr>
          <a:xfrm>
            <a:off x="16034" y="0"/>
            <a:ext cx="18271965" cy="7891670"/>
          </a:xfrm>
          <a:prstGeom prst="rect">
            <a:avLst/>
          </a:prstGeom>
        </p:spPr>
      </p:pic>
      <p:sp>
        <p:nvSpPr>
          <p:cNvPr id="9" name="TextBox 8">
            <a:extLst>
              <a:ext uri="{FF2B5EF4-FFF2-40B4-BE49-F238E27FC236}">
                <a16:creationId xmlns:a16="http://schemas.microsoft.com/office/drawing/2014/main" id="{5FFFE26A-8148-4553-A88A-DAB884B86CC1}"/>
              </a:ext>
            </a:extLst>
          </p:cNvPr>
          <p:cNvSpPr txBox="1"/>
          <p:nvPr/>
        </p:nvSpPr>
        <p:spPr>
          <a:xfrm>
            <a:off x="6990137" y="8625803"/>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Manage Users</a:t>
            </a:r>
          </a:p>
        </p:txBody>
      </p:sp>
    </p:spTree>
    <p:extLst>
      <p:ext uri="{BB962C8B-B14F-4D97-AF65-F5344CB8AC3E}">
        <p14:creationId xmlns:p14="http://schemas.microsoft.com/office/powerpoint/2010/main" val="3132826401"/>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2231E967-C40B-4B7C-BA3D-E368047195B4}"/>
              </a:ext>
            </a:extLst>
          </p:cNvPr>
          <p:cNvPicPr>
            <a:picLocks noChangeAspect="1"/>
          </p:cNvPicPr>
          <p:nvPr/>
        </p:nvPicPr>
        <p:blipFill rotWithShape="1">
          <a:blip r:embed="rId72">
            <a:extLst>
              <a:ext uri="{28A0092B-C50C-407E-A947-70E740481C1C}">
                <a14:useLocalDpi xmlns:a14="http://schemas.microsoft.com/office/drawing/2010/main" val="0"/>
              </a:ext>
            </a:extLst>
          </a:blip>
          <a:srcRect t="15562" b="36890"/>
          <a:stretch/>
        </p:blipFill>
        <p:spPr>
          <a:xfrm>
            <a:off x="16035" y="0"/>
            <a:ext cx="18255930" cy="7752522"/>
          </a:xfrm>
          <a:prstGeom prst="rect">
            <a:avLst/>
          </a:prstGeom>
        </p:spPr>
      </p:pic>
      <p:sp>
        <p:nvSpPr>
          <p:cNvPr id="9" name="TextBox 8">
            <a:extLst>
              <a:ext uri="{FF2B5EF4-FFF2-40B4-BE49-F238E27FC236}">
                <a16:creationId xmlns:a16="http://schemas.microsoft.com/office/drawing/2014/main" id="{60B6CB1C-D1FE-434D-A180-6F01721A354A}"/>
              </a:ext>
            </a:extLst>
          </p:cNvPr>
          <p:cNvSpPr txBox="1"/>
          <p:nvPr/>
        </p:nvSpPr>
        <p:spPr>
          <a:xfrm>
            <a:off x="5731035" y="8417081"/>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Manage Flight Owners</a:t>
            </a:r>
          </a:p>
        </p:txBody>
      </p:sp>
    </p:spTree>
    <p:extLst>
      <p:ext uri="{BB962C8B-B14F-4D97-AF65-F5344CB8AC3E}">
        <p14:creationId xmlns:p14="http://schemas.microsoft.com/office/powerpoint/2010/main" val="1826363776"/>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407FA0CB-7395-432E-B29F-F128DCF6B891}"/>
              </a:ext>
            </a:extLst>
          </p:cNvPr>
          <p:cNvPicPr>
            <a:picLocks noChangeAspect="1"/>
          </p:cNvPicPr>
          <p:nvPr/>
        </p:nvPicPr>
        <p:blipFill rotWithShape="1">
          <a:blip r:embed="rId72">
            <a:extLst>
              <a:ext uri="{28A0092B-C50C-407E-A947-70E740481C1C}">
                <a14:useLocalDpi xmlns:a14="http://schemas.microsoft.com/office/drawing/2010/main" val="0"/>
              </a:ext>
            </a:extLst>
          </a:blip>
          <a:srcRect t="15833" b="8633"/>
          <a:stretch/>
        </p:blipFill>
        <p:spPr>
          <a:xfrm>
            <a:off x="16035" y="0"/>
            <a:ext cx="18271965" cy="8497957"/>
          </a:xfrm>
          <a:prstGeom prst="rect">
            <a:avLst/>
          </a:prstGeom>
        </p:spPr>
      </p:pic>
      <p:sp>
        <p:nvSpPr>
          <p:cNvPr id="9" name="TextBox 8">
            <a:extLst>
              <a:ext uri="{FF2B5EF4-FFF2-40B4-BE49-F238E27FC236}">
                <a16:creationId xmlns:a16="http://schemas.microsoft.com/office/drawing/2014/main" id="{73002C45-3B5B-41C1-85F0-FC890B493645}"/>
              </a:ext>
            </a:extLst>
          </p:cNvPr>
          <p:cNvSpPr txBox="1"/>
          <p:nvPr/>
        </p:nvSpPr>
        <p:spPr>
          <a:xfrm>
            <a:off x="7132096" y="8863907"/>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Logged Out</a:t>
            </a:r>
          </a:p>
        </p:txBody>
      </p:sp>
    </p:spTree>
    <p:extLst>
      <p:ext uri="{BB962C8B-B14F-4D97-AF65-F5344CB8AC3E}">
        <p14:creationId xmlns:p14="http://schemas.microsoft.com/office/powerpoint/2010/main" val="2988252826"/>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sp>
        <p:nvSpPr>
          <p:cNvPr id="2" name="TextBox 1">
            <a:extLst>
              <a:ext uri="{FF2B5EF4-FFF2-40B4-BE49-F238E27FC236}">
                <a16:creationId xmlns:a16="http://schemas.microsoft.com/office/drawing/2014/main" id="{BB13E29E-0D5A-403B-A8A6-32FC96499951}"/>
              </a:ext>
            </a:extLst>
          </p:cNvPr>
          <p:cNvSpPr txBox="1"/>
          <p:nvPr/>
        </p:nvSpPr>
        <p:spPr>
          <a:xfrm>
            <a:off x="5747070" y="3747819"/>
            <a:ext cx="8130209" cy="1323439"/>
          </a:xfrm>
          <a:prstGeom prst="rect">
            <a:avLst/>
          </a:prstGeom>
          <a:noFill/>
        </p:spPr>
        <p:txBody>
          <a:bodyPr wrap="square" rtlCol="0">
            <a:spAutoFit/>
          </a:bodyPr>
          <a:lstStyle/>
          <a:p>
            <a:r>
              <a:rPr lang="en-US" sz="8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175158665"/>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8032590" y="0"/>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sp>
        <p:nvSpPr>
          <p:cNvPr id="5" name="TextBox 4">
            <a:extLst>
              <a:ext uri="{FF2B5EF4-FFF2-40B4-BE49-F238E27FC236}">
                <a16:creationId xmlns:a16="http://schemas.microsoft.com/office/drawing/2014/main" id="{3070F3F4-611D-48BE-B16B-2ED339C9D431}"/>
              </a:ext>
            </a:extLst>
          </p:cNvPr>
          <p:cNvSpPr txBox="1"/>
          <p:nvPr/>
        </p:nvSpPr>
        <p:spPr>
          <a:xfrm>
            <a:off x="3862341" y="403484"/>
            <a:ext cx="10563317"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UNIT TESTING - Mockito</a:t>
            </a:r>
          </a:p>
        </p:txBody>
      </p:sp>
      <p:sp>
        <p:nvSpPr>
          <p:cNvPr id="6" name="TextBox 5">
            <a:extLst>
              <a:ext uri="{FF2B5EF4-FFF2-40B4-BE49-F238E27FC236}">
                <a16:creationId xmlns:a16="http://schemas.microsoft.com/office/drawing/2014/main" id="{52E1723F-9566-4A05-8721-BE4D5B7BB89D}"/>
              </a:ext>
            </a:extLst>
          </p:cNvPr>
          <p:cNvSpPr txBox="1"/>
          <p:nvPr/>
        </p:nvSpPr>
        <p:spPr>
          <a:xfrm>
            <a:off x="1411357" y="2657516"/>
            <a:ext cx="16137996" cy="8032968"/>
          </a:xfrm>
          <a:prstGeom prst="rect">
            <a:avLst/>
          </a:prstGeom>
          <a:noFill/>
        </p:spPr>
        <p:txBody>
          <a:bodyPr wrap="square" rtlCol="0">
            <a:spAutoFit/>
          </a:bodyPr>
          <a:lstStyle/>
          <a:p>
            <a:pPr algn="just"/>
            <a:r>
              <a:rPr lang="en-US" sz="2400" i="1" dirty="0">
                <a:effectLst/>
                <a:latin typeface="Times New Roman" panose="02020603050405020304" pitchFamily="18" charset="0"/>
                <a:cs typeface="Times New Roman" panose="02020603050405020304" pitchFamily="18" charset="0"/>
              </a:rPr>
              <a:t>@Mock</a:t>
            </a:r>
            <a:r>
              <a:rPr lang="en-US" sz="2400" dirty="0">
                <a:effectLst/>
                <a:latin typeface="Times New Roman" panose="02020603050405020304" pitchFamily="18" charset="0"/>
                <a:cs typeface="Times New Roman" panose="02020603050405020304" pitchFamily="18" charset="0"/>
              </a:rPr>
              <a:t> private </a:t>
            </a:r>
            <a:r>
              <a:rPr lang="en-US" sz="2400" dirty="0" err="1">
                <a:effectLst/>
                <a:latin typeface="Times New Roman" panose="02020603050405020304" pitchFamily="18" charset="0"/>
                <a:cs typeface="Times New Roman" panose="02020603050405020304" pitchFamily="18" charset="0"/>
              </a:rPr>
              <a:t>FlightRepository</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flightRepository</a:t>
            </a:r>
            <a:r>
              <a:rPr lang="en-US" sz="2400" dirty="0">
                <a:effectLst/>
                <a:latin typeface="Times New Roman" panose="02020603050405020304" pitchFamily="18" charset="0"/>
                <a:cs typeface="Times New Roman" panose="02020603050405020304" pitchFamily="18" charset="0"/>
              </a:rPr>
              <a:t>;</a:t>
            </a:r>
          </a:p>
          <a:p>
            <a:pPr algn="just"/>
            <a:r>
              <a:rPr lang="en-US" sz="2400" i="1" dirty="0">
                <a:effectLst/>
                <a:latin typeface="Times New Roman" panose="02020603050405020304" pitchFamily="18" charset="0"/>
                <a:cs typeface="Times New Roman" panose="02020603050405020304" pitchFamily="18" charset="0"/>
              </a:rPr>
              <a:t>@InjectMocks</a:t>
            </a:r>
            <a:r>
              <a:rPr lang="en-US" sz="2400" dirty="0">
                <a:effectLst/>
                <a:latin typeface="Times New Roman" panose="02020603050405020304" pitchFamily="18" charset="0"/>
                <a:cs typeface="Times New Roman" panose="02020603050405020304" pitchFamily="18" charset="0"/>
              </a:rPr>
              <a:t> private </a:t>
            </a:r>
            <a:r>
              <a:rPr lang="en-US" sz="2400" dirty="0" err="1">
                <a:effectLst/>
                <a:latin typeface="Times New Roman" panose="02020603050405020304" pitchFamily="18" charset="0"/>
                <a:cs typeface="Times New Roman" panose="02020603050405020304" pitchFamily="18" charset="0"/>
              </a:rPr>
              <a:t>FlightServiceImpl</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flightService</a:t>
            </a:r>
            <a:r>
              <a:rPr lang="en-US" sz="2400" dirty="0">
                <a:effectLst/>
                <a:latin typeface="Times New Roman" panose="02020603050405020304" pitchFamily="18" charset="0"/>
                <a:cs typeface="Times New Roman" panose="02020603050405020304" pitchFamily="18" charset="0"/>
              </a:rPr>
              <a:t>;</a:t>
            </a:r>
          </a:p>
          <a:p>
            <a:pPr marL="0" marR="0">
              <a:spcBef>
                <a:spcPts val="0"/>
              </a:spcBef>
              <a:spcAft>
                <a:spcPts val="0"/>
              </a:spcAft>
            </a:pPr>
            <a:r>
              <a:rPr lang="en-US" sz="2400" i="1" dirty="0">
                <a:effectLst/>
                <a:latin typeface="Times New Roman" panose="02020603050405020304" pitchFamily="18" charset="0"/>
                <a:cs typeface="Times New Roman" panose="02020603050405020304" pitchFamily="18" charset="0"/>
              </a:rPr>
              <a:t>@Test</a:t>
            </a:r>
            <a:endParaRPr lang="en-US" sz="2400" dirty="0">
              <a:effectLst/>
              <a:latin typeface="Times New Roman" panose="02020603050405020304" pitchFamily="18" charset="0"/>
              <a:cs typeface="Times New Roman" panose="02020603050405020304" pitchFamily="18" charset="0"/>
            </a:endParaRPr>
          </a:p>
          <a:p>
            <a:pPr marL="0" marR="0">
              <a:spcBef>
                <a:spcPts val="0"/>
              </a:spcBef>
              <a:spcAft>
                <a:spcPts val="0"/>
              </a:spcAft>
            </a:pPr>
            <a:r>
              <a:rPr lang="en-US" sz="2400" dirty="0">
                <a:effectLst/>
                <a:latin typeface="Times New Roman" panose="02020603050405020304" pitchFamily="18" charset="0"/>
                <a:cs typeface="Times New Roman" panose="02020603050405020304" pitchFamily="18" charset="0"/>
              </a:rPr>
              <a:t>void </a:t>
            </a:r>
            <a:r>
              <a:rPr lang="en-US" sz="2400" dirty="0" err="1">
                <a:effectLst/>
                <a:latin typeface="Times New Roman" panose="02020603050405020304" pitchFamily="18" charset="0"/>
                <a:cs typeface="Times New Roman" panose="02020603050405020304" pitchFamily="18" charset="0"/>
              </a:rPr>
              <a:t>testAddFlight</a:t>
            </a:r>
            <a:r>
              <a:rPr lang="en-US" sz="2400" dirty="0">
                <a:effectLst/>
                <a:latin typeface="Times New Roman" panose="02020603050405020304" pitchFamily="18" charset="0"/>
                <a:cs typeface="Times New Roman" panose="02020603050405020304" pitchFamily="18" charset="0"/>
              </a:rPr>
              <a:t>() {</a:t>
            </a:r>
          </a:p>
          <a:p>
            <a:pPr marL="0" marR="0">
              <a:spcBef>
                <a:spcPts val="0"/>
              </a:spcBef>
              <a:spcAft>
                <a:spcPts val="0"/>
              </a:spcAft>
            </a:pPr>
            <a:r>
              <a:rPr lang="en-US" sz="2400" dirty="0" err="1">
                <a:effectLst/>
                <a:latin typeface="Times New Roman" panose="02020603050405020304" pitchFamily="18" charset="0"/>
                <a:cs typeface="Times New Roman" panose="02020603050405020304" pitchFamily="18" charset="0"/>
              </a:rPr>
              <a:t>AddFlightRequest</a:t>
            </a:r>
            <a:r>
              <a:rPr lang="en-US" sz="2400" dirty="0">
                <a:effectLst/>
                <a:latin typeface="Times New Roman" panose="02020603050405020304" pitchFamily="18" charset="0"/>
                <a:cs typeface="Times New Roman" panose="02020603050405020304" pitchFamily="18" charset="0"/>
              </a:rPr>
              <a:t> request = new </a:t>
            </a:r>
            <a:r>
              <a:rPr lang="en-US" sz="2400" dirty="0" err="1">
                <a:effectLst/>
                <a:latin typeface="Times New Roman" panose="02020603050405020304" pitchFamily="18" charset="0"/>
                <a:cs typeface="Times New Roman" panose="02020603050405020304" pitchFamily="18" charset="0"/>
              </a:rPr>
              <a:t>AddFlightRequest</a:t>
            </a:r>
            <a:r>
              <a:rPr lang="en-US" sz="2400" dirty="0">
                <a:effectLst/>
                <a:latin typeface="Times New Roman" panose="02020603050405020304" pitchFamily="18" charset="0"/>
                <a:cs typeface="Times New Roman" panose="02020603050405020304" pitchFamily="18" charset="0"/>
              </a:rPr>
              <a:t>("AI101", "Air India", 1L, 60, 4500.0, "15kg", "7kg", </a:t>
            </a:r>
            <a:r>
              <a:rPr lang="en-US" sz="2400" dirty="0" err="1">
                <a:effectLst/>
                <a:latin typeface="Times New Roman" panose="02020603050405020304" pitchFamily="18" charset="0"/>
                <a:cs typeface="Times New Roman" panose="02020603050405020304" pitchFamily="18" charset="0"/>
              </a:rPr>
              <a:t>LocalDateTime.</a:t>
            </a:r>
            <a:r>
              <a:rPr lang="en-US" sz="2400" i="1" dirty="0" err="1">
                <a:effectLst/>
                <a:latin typeface="Times New Roman" panose="02020603050405020304" pitchFamily="18" charset="0"/>
                <a:cs typeface="Times New Roman" panose="02020603050405020304" pitchFamily="18" charset="0"/>
              </a:rPr>
              <a:t>now</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LocalDateTime.</a:t>
            </a:r>
            <a:r>
              <a:rPr lang="en-US" sz="2400" i="1" dirty="0" err="1">
                <a:effectLst/>
                <a:latin typeface="Times New Roman" panose="02020603050405020304" pitchFamily="18" charset="0"/>
                <a:cs typeface="Times New Roman" panose="02020603050405020304" pitchFamily="18" charset="0"/>
              </a:rPr>
              <a:t>now</a:t>
            </a:r>
            <a:r>
              <a:rPr lang="en-US" sz="2400" dirty="0">
                <a:effectLst/>
                <a:latin typeface="Times New Roman" panose="02020603050405020304" pitchFamily="18" charset="0"/>
                <a:cs typeface="Times New Roman" panose="02020603050405020304" pitchFamily="18" charset="0"/>
              </a:rPr>
              <a:t>().</a:t>
            </a:r>
            <a:r>
              <a:rPr lang="en-US" sz="2400" dirty="0" err="1">
                <a:effectLst/>
                <a:latin typeface="Times New Roman" panose="02020603050405020304" pitchFamily="18" charset="0"/>
                <a:cs typeface="Times New Roman" panose="02020603050405020304" pitchFamily="18" charset="0"/>
              </a:rPr>
              <a:t>plusHours</a:t>
            </a:r>
            <a:r>
              <a:rPr lang="en-US" sz="2400" dirty="0">
                <a:effectLst/>
                <a:latin typeface="Times New Roman" panose="02020603050405020304" pitchFamily="18" charset="0"/>
                <a:cs typeface="Times New Roman" panose="02020603050405020304" pitchFamily="18" charset="0"/>
              </a:rPr>
              <a:t>(2));</a:t>
            </a:r>
          </a:p>
          <a:p>
            <a:pPr marL="0" marR="0">
              <a:spcBef>
                <a:spcPts val="0"/>
              </a:spcBef>
              <a:spcAft>
                <a:spcPts val="0"/>
              </a:spcAft>
            </a:pPr>
            <a:br>
              <a:rPr lang="en-US" sz="2400" dirty="0">
                <a:effectLst/>
                <a:latin typeface="Times New Roman" panose="02020603050405020304" pitchFamily="18" charset="0"/>
                <a:cs typeface="Times New Roman" panose="02020603050405020304" pitchFamily="18" charset="0"/>
              </a:rPr>
            </a:br>
            <a:endParaRPr lang="en-US" sz="2400" dirty="0">
              <a:effectLst/>
              <a:latin typeface="Times New Roman" panose="02020603050405020304" pitchFamily="18" charset="0"/>
              <a:cs typeface="Times New Roman" panose="02020603050405020304" pitchFamily="18" charset="0"/>
            </a:endParaRPr>
          </a:p>
          <a:p>
            <a:pPr marL="0" marR="0">
              <a:spcBef>
                <a:spcPts val="0"/>
              </a:spcBef>
              <a:spcAft>
                <a:spcPts val="0"/>
              </a:spcAft>
            </a:pPr>
            <a:r>
              <a:rPr lang="en-US" sz="2400" i="1" dirty="0">
                <a:effectLst/>
                <a:latin typeface="Times New Roman" panose="02020603050405020304" pitchFamily="18" charset="0"/>
                <a:cs typeface="Times New Roman" panose="02020603050405020304" pitchFamily="18" charset="0"/>
              </a:rPr>
              <a:t>when</a:t>
            </a:r>
            <a:r>
              <a:rPr lang="en-US" sz="2400" dirty="0">
                <a:effectLst/>
                <a:latin typeface="Times New Roman" panose="02020603050405020304" pitchFamily="18" charset="0"/>
                <a:cs typeface="Times New Roman" panose="02020603050405020304" pitchFamily="18" charset="0"/>
              </a:rPr>
              <a:t>(</a:t>
            </a:r>
            <a:r>
              <a:rPr lang="en-US" sz="2400" dirty="0" err="1">
                <a:effectLst/>
                <a:latin typeface="Times New Roman" panose="02020603050405020304" pitchFamily="18" charset="0"/>
                <a:cs typeface="Times New Roman" panose="02020603050405020304" pitchFamily="18" charset="0"/>
              </a:rPr>
              <a:t>authentication.getName</a:t>
            </a:r>
            <a:r>
              <a:rPr lang="en-US" sz="2400" dirty="0">
                <a:effectLst/>
                <a:latin typeface="Times New Roman" panose="02020603050405020304" pitchFamily="18" charset="0"/>
                <a:cs typeface="Times New Roman" panose="02020603050405020304" pitchFamily="18" charset="0"/>
              </a:rPr>
              <a:t>()).</a:t>
            </a:r>
            <a:r>
              <a:rPr lang="en-US" sz="2400" dirty="0" err="1">
                <a:effectLst/>
                <a:latin typeface="Times New Roman" panose="02020603050405020304" pitchFamily="18" charset="0"/>
                <a:cs typeface="Times New Roman" panose="02020603050405020304" pitchFamily="18" charset="0"/>
              </a:rPr>
              <a:t>thenReturn</a:t>
            </a:r>
            <a:r>
              <a:rPr lang="en-US" sz="2400" dirty="0">
                <a:effectLst/>
                <a:latin typeface="Times New Roman" panose="02020603050405020304" pitchFamily="18" charset="0"/>
                <a:cs typeface="Times New Roman" panose="02020603050405020304" pitchFamily="18" charset="0"/>
              </a:rPr>
              <a:t>("admin@example.com");</a:t>
            </a:r>
          </a:p>
          <a:p>
            <a:pPr marL="0" marR="0">
              <a:spcBef>
                <a:spcPts val="0"/>
              </a:spcBef>
              <a:spcAft>
                <a:spcPts val="0"/>
              </a:spcAft>
            </a:pPr>
            <a:r>
              <a:rPr lang="en-US" sz="2400" i="1" dirty="0">
                <a:effectLst/>
                <a:latin typeface="Times New Roman" panose="02020603050405020304" pitchFamily="18" charset="0"/>
                <a:cs typeface="Times New Roman" panose="02020603050405020304" pitchFamily="18" charset="0"/>
              </a:rPr>
              <a:t>when</a:t>
            </a:r>
            <a:r>
              <a:rPr lang="en-US" sz="2400" dirty="0">
                <a:effectLst/>
                <a:latin typeface="Times New Roman" panose="02020603050405020304" pitchFamily="18" charset="0"/>
                <a:cs typeface="Times New Roman" panose="02020603050405020304" pitchFamily="18" charset="0"/>
              </a:rPr>
              <a:t>(</a:t>
            </a:r>
            <a:r>
              <a:rPr lang="en-US" sz="2400" dirty="0" err="1">
                <a:effectLst/>
                <a:latin typeface="Times New Roman" panose="02020603050405020304" pitchFamily="18" charset="0"/>
                <a:cs typeface="Times New Roman" panose="02020603050405020304" pitchFamily="18" charset="0"/>
              </a:rPr>
              <a:t>routeRepository.findById</a:t>
            </a:r>
            <a:r>
              <a:rPr lang="en-US" sz="2400" dirty="0">
                <a:effectLst/>
                <a:latin typeface="Times New Roman" panose="02020603050405020304" pitchFamily="18" charset="0"/>
                <a:cs typeface="Times New Roman" panose="02020603050405020304" pitchFamily="18" charset="0"/>
              </a:rPr>
              <a:t>(1L)).</a:t>
            </a:r>
            <a:r>
              <a:rPr lang="en-US" sz="2400" dirty="0" err="1">
                <a:effectLst/>
                <a:latin typeface="Times New Roman" panose="02020603050405020304" pitchFamily="18" charset="0"/>
                <a:cs typeface="Times New Roman" panose="02020603050405020304" pitchFamily="18" charset="0"/>
              </a:rPr>
              <a:t>thenReturn</a:t>
            </a:r>
            <a:r>
              <a:rPr lang="en-US" sz="2400" dirty="0">
                <a:effectLst/>
                <a:latin typeface="Times New Roman" panose="02020603050405020304" pitchFamily="18" charset="0"/>
                <a:cs typeface="Times New Roman" panose="02020603050405020304" pitchFamily="18" charset="0"/>
              </a:rPr>
              <a:t>(</a:t>
            </a:r>
            <a:r>
              <a:rPr lang="en-US" sz="2400" dirty="0" err="1">
                <a:effectLst/>
                <a:latin typeface="Times New Roman" panose="02020603050405020304" pitchFamily="18" charset="0"/>
                <a:cs typeface="Times New Roman" panose="02020603050405020304" pitchFamily="18" charset="0"/>
              </a:rPr>
              <a:t>Optional.</a:t>
            </a:r>
            <a:r>
              <a:rPr lang="en-US" sz="2400" i="1" dirty="0" err="1">
                <a:effectLst/>
                <a:latin typeface="Times New Roman" panose="02020603050405020304" pitchFamily="18" charset="0"/>
                <a:cs typeface="Times New Roman" panose="02020603050405020304" pitchFamily="18" charset="0"/>
              </a:rPr>
              <a:t>of</a:t>
            </a:r>
            <a:r>
              <a:rPr lang="en-US" sz="2400" dirty="0">
                <a:effectLst/>
                <a:latin typeface="Times New Roman" panose="02020603050405020304" pitchFamily="18" charset="0"/>
                <a:cs typeface="Times New Roman" panose="02020603050405020304" pitchFamily="18" charset="0"/>
              </a:rPr>
              <a:t>(route));</a:t>
            </a:r>
          </a:p>
          <a:p>
            <a:pPr marL="0" marR="0">
              <a:spcBef>
                <a:spcPts val="0"/>
              </a:spcBef>
              <a:spcAft>
                <a:spcPts val="0"/>
              </a:spcAft>
            </a:pPr>
            <a:r>
              <a:rPr lang="en-US" sz="2400" i="1" dirty="0">
                <a:effectLst/>
                <a:latin typeface="Times New Roman" panose="02020603050405020304" pitchFamily="18" charset="0"/>
                <a:cs typeface="Times New Roman" panose="02020603050405020304" pitchFamily="18" charset="0"/>
              </a:rPr>
              <a:t>when</a:t>
            </a:r>
            <a:r>
              <a:rPr lang="en-US" sz="2400" dirty="0">
                <a:effectLst/>
                <a:latin typeface="Times New Roman" panose="02020603050405020304" pitchFamily="18" charset="0"/>
                <a:cs typeface="Times New Roman" panose="02020603050405020304" pitchFamily="18" charset="0"/>
              </a:rPr>
              <a:t>(</a:t>
            </a:r>
            <a:r>
              <a:rPr lang="en-US" sz="2400" dirty="0" err="1">
                <a:effectLst/>
                <a:latin typeface="Times New Roman" panose="02020603050405020304" pitchFamily="18" charset="0"/>
                <a:cs typeface="Times New Roman" panose="02020603050405020304" pitchFamily="18" charset="0"/>
              </a:rPr>
              <a:t>userRepository.findByEmail</a:t>
            </a:r>
            <a:r>
              <a:rPr lang="en-US" sz="2400" dirty="0">
                <a:effectLst/>
                <a:latin typeface="Times New Roman" panose="02020603050405020304" pitchFamily="18" charset="0"/>
                <a:cs typeface="Times New Roman" panose="02020603050405020304" pitchFamily="18" charset="0"/>
              </a:rPr>
              <a:t>("admin@example.com")).</a:t>
            </a:r>
            <a:r>
              <a:rPr lang="en-US" sz="2400" dirty="0" err="1">
                <a:effectLst/>
                <a:latin typeface="Times New Roman" panose="02020603050405020304" pitchFamily="18" charset="0"/>
                <a:cs typeface="Times New Roman" panose="02020603050405020304" pitchFamily="18" charset="0"/>
              </a:rPr>
              <a:t>thenReturn</a:t>
            </a:r>
            <a:r>
              <a:rPr lang="en-US" sz="2400" dirty="0">
                <a:effectLst/>
                <a:latin typeface="Times New Roman" panose="02020603050405020304" pitchFamily="18" charset="0"/>
                <a:cs typeface="Times New Roman" panose="02020603050405020304" pitchFamily="18" charset="0"/>
              </a:rPr>
              <a:t>(</a:t>
            </a:r>
            <a:r>
              <a:rPr lang="en-US" sz="2400" dirty="0" err="1">
                <a:effectLst/>
                <a:latin typeface="Times New Roman" panose="02020603050405020304" pitchFamily="18" charset="0"/>
                <a:cs typeface="Times New Roman" panose="02020603050405020304" pitchFamily="18" charset="0"/>
              </a:rPr>
              <a:t>Optional.</a:t>
            </a:r>
            <a:r>
              <a:rPr lang="en-US" sz="2400" i="1" dirty="0" err="1">
                <a:effectLst/>
                <a:latin typeface="Times New Roman" panose="02020603050405020304" pitchFamily="18" charset="0"/>
                <a:cs typeface="Times New Roman" panose="02020603050405020304" pitchFamily="18" charset="0"/>
              </a:rPr>
              <a:t>of</a:t>
            </a:r>
            <a:r>
              <a:rPr lang="en-US" sz="2400" dirty="0">
                <a:effectLst/>
                <a:latin typeface="Times New Roman" panose="02020603050405020304" pitchFamily="18" charset="0"/>
                <a:cs typeface="Times New Roman" panose="02020603050405020304" pitchFamily="18" charset="0"/>
              </a:rPr>
              <a:t>(user));</a:t>
            </a:r>
          </a:p>
          <a:p>
            <a:pPr marL="0" marR="0">
              <a:spcBef>
                <a:spcPts val="0"/>
              </a:spcBef>
              <a:spcAft>
                <a:spcPts val="0"/>
              </a:spcAft>
            </a:pPr>
            <a:r>
              <a:rPr lang="en-US" sz="2400" i="1" dirty="0">
                <a:effectLst/>
                <a:latin typeface="Times New Roman" panose="02020603050405020304" pitchFamily="18" charset="0"/>
                <a:cs typeface="Times New Roman" panose="02020603050405020304" pitchFamily="18" charset="0"/>
              </a:rPr>
              <a:t>when</a:t>
            </a:r>
            <a:r>
              <a:rPr lang="en-US" sz="2400" dirty="0">
                <a:effectLst/>
                <a:latin typeface="Times New Roman" panose="02020603050405020304" pitchFamily="18" charset="0"/>
                <a:cs typeface="Times New Roman" panose="02020603050405020304" pitchFamily="18" charset="0"/>
              </a:rPr>
              <a:t>(</a:t>
            </a:r>
            <a:r>
              <a:rPr lang="en-US" sz="2400" dirty="0" err="1">
                <a:effectLst/>
                <a:latin typeface="Times New Roman" panose="02020603050405020304" pitchFamily="18" charset="0"/>
                <a:cs typeface="Times New Roman" panose="02020603050405020304" pitchFamily="18" charset="0"/>
              </a:rPr>
              <a:t>flightRepository.save</a:t>
            </a:r>
            <a:r>
              <a:rPr lang="en-US" sz="2400" dirty="0">
                <a:effectLst/>
                <a:latin typeface="Times New Roman" panose="02020603050405020304" pitchFamily="18" charset="0"/>
                <a:cs typeface="Times New Roman" panose="02020603050405020304" pitchFamily="18" charset="0"/>
              </a:rPr>
              <a:t>(</a:t>
            </a:r>
            <a:r>
              <a:rPr lang="en-US" sz="2400" i="1" dirty="0">
                <a:effectLst/>
                <a:latin typeface="Times New Roman" panose="02020603050405020304" pitchFamily="18" charset="0"/>
                <a:cs typeface="Times New Roman" panose="02020603050405020304" pitchFamily="18" charset="0"/>
              </a:rPr>
              <a:t>any</a:t>
            </a:r>
            <a:r>
              <a:rPr lang="en-US" sz="2400" dirty="0">
                <a:effectLst/>
                <a:latin typeface="Times New Roman" panose="02020603050405020304" pitchFamily="18" charset="0"/>
                <a:cs typeface="Times New Roman" panose="02020603050405020304" pitchFamily="18" charset="0"/>
              </a:rPr>
              <a:t>(</a:t>
            </a:r>
            <a:r>
              <a:rPr lang="en-US" sz="2400" dirty="0" err="1">
                <a:effectLst/>
                <a:latin typeface="Times New Roman" panose="02020603050405020304" pitchFamily="18" charset="0"/>
                <a:cs typeface="Times New Roman" panose="02020603050405020304" pitchFamily="18" charset="0"/>
              </a:rPr>
              <a:t>Flight.class</a:t>
            </a:r>
            <a:r>
              <a:rPr lang="en-US" sz="2400" dirty="0">
                <a:effectLst/>
                <a:latin typeface="Times New Roman" panose="02020603050405020304" pitchFamily="18" charset="0"/>
                <a:cs typeface="Times New Roman" panose="02020603050405020304" pitchFamily="18" charset="0"/>
              </a:rPr>
              <a:t>))).</a:t>
            </a:r>
            <a:r>
              <a:rPr lang="en-US" sz="2400" dirty="0" err="1">
                <a:effectLst/>
                <a:latin typeface="Times New Roman" panose="02020603050405020304" pitchFamily="18" charset="0"/>
                <a:cs typeface="Times New Roman" panose="02020603050405020304" pitchFamily="18" charset="0"/>
              </a:rPr>
              <a:t>thenReturn</a:t>
            </a:r>
            <a:r>
              <a:rPr lang="en-US" sz="2400" dirty="0">
                <a:effectLst/>
                <a:latin typeface="Times New Roman" panose="02020603050405020304" pitchFamily="18" charset="0"/>
                <a:cs typeface="Times New Roman" panose="02020603050405020304" pitchFamily="18" charset="0"/>
              </a:rPr>
              <a:t>(flight);</a:t>
            </a:r>
          </a:p>
          <a:p>
            <a:pPr marL="0" marR="0">
              <a:spcBef>
                <a:spcPts val="0"/>
              </a:spcBef>
              <a:spcAft>
                <a:spcPts val="0"/>
              </a:spcAft>
            </a:pPr>
            <a:br>
              <a:rPr lang="en-US" sz="2400" dirty="0">
                <a:effectLst/>
                <a:latin typeface="Times New Roman" panose="02020603050405020304" pitchFamily="18" charset="0"/>
                <a:cs typeface="Times New Roman" panose="02020603050405020304" pitchFamily="18" charset="0"/>
              </a:rPr>
            </a:br>
            <a:endParaRPr lang="en-US" sz="2400" dirty="0">
              <a:effectLst/>
              <a:latin typeface="Times New Roman" panose="02020603050405020304" pitchFamily="18" charset="0"/>
              <a:cs typeface="Times New Roman" panose="02020603050405020304" pitchFamily="18" charset="0"/>
            </a:endParaRPr>
          </a:p>
          <a:p>
            <a:pPr marL="0" marR="0">
              <a:spcBef>
                <a:spcPts val="0"/>
              </a:spcBef>
              <a:spcAft>
                <a:spcPts val="0"/>
              </a:spcAft>
            </a:pPr>
            <a:r>
              <a:rPr lang="en-US" sz="2400" dirty="0" err="1">
                <a:effectLst/>
                <a:latin typeface="Times New Roman" panose="02020603050405020304" pitchFamily="18" charset="0"/>
                <a:cs typeface="Times New Roman" panose="02020603050405020304" pitchFamily="18" charset="0"/>
              </a:rPr>
              <a:t>flightService.addFlight</a:t>
            </a:r>
            <a:r>
              <a:rPr lang="en-US" sz="2400" dirty="0">
                <a:effectLst/>
                <a:latin typeface="Times New Roman" panose="02020603050405020304" pitchFamily="18" charset="0"/>
                <a:cs typeface="Times New Roman" panose="02020603050405020304" pitchFamily="18" charset="0"/>
              </a:rPr>
              <a:t>(request, authentication);</a:t>
            </a:r>
          </a:p>
          <a:p>
            <a:pPr marL="0" marR="0">
              <a:spcBef>
                <a:spcPts val="0"/>
              </a:spcBef>
              <a:spcAft>
                <a:spcPts val="0"/>
              </a:spcAft>
            </a:pPr>
            <a:br>
              <a:rPr lang="en-US" sz="2400" dirty="0">
                <a:effectLst/>
                <a:latin typeface="Times New Roman" panose="02020603050405020304" pitchFamily="18" charset="0"/>
                <a:cs typeface="Times New Roman" panose="02020603050405020304" pitchFamily="18" charset="0"/>
              </a:rPr>
            </a:br>
            <a:endParaRPr lang="en-US" sz="2400" dirty="0">
              <a:effectLst/>
              <a:latin typeface="Times New Roman" panose="02020603050405020304" pitchFamily="18" charset="0"/>
              <a:cs typeface="Times New Roman" panose="02020603050405020304" pitchFamily="18" charset="0"/>
            </a:endParaRPr>
          </a:p>
          <a:p>
            <a:pPr marL="0" marR="0">
              <a:spcBef>
                <a:spcPts val="0"/>
              </a:spcBef>
              <a:spcAft>
                <a:spcPts val="0"/>
              </a:spcAft>
            </a:pPr>
            <a:r>
              <a:rPr lang="en-US" sz="2400" i="1" dirty="0">
                <a:effectLst/>
                <a:latin typeface="Times New Roman" panose="02020603050405020304" pitchFamily="18" charset="0"/>
                <a:cs typeface="Times New Roman" panose="02020603050405020304" pitchFamily="18" charset="0"/>
              </a:rPr>
              <a:t>verify</a:t>
            </a:r>
            <a:r>
              <a:rPr lang="en-US" sz="2400" dirty="0">
                <a:effectLst/>
                <a:latin typeface="Times New Roman" panose="02020603050405020304" pitchFamily="18" charset="0"/>
                <a:cs typeface="Times New Roman" panose="02020603050405020304" pitchFamily="18" charset="0"/>
              </a:rPr>
              <a:t>(</a:t>
            </a:r>
            <a:r>
              <a:rPr lang="en-US" sz="2400" dirty="0" err="1">
                <a:effectLst/>
                <a:latin typeface="Times New Roman" panose="02020603050405020304" pitchFamily="18" charset="0"/>
                <a:cs typeface="Times New Roman" panose="02020603050405020304" pitchFamily="18" charset="0"/>
              </a:rPr>
              <a:t>flightRepository</a:t>
            </a:r>
            <a:r>
              <a:rPr lang="en-US" sz="2400" dirty="0">
                <a:effectLst/>
                <a:latin typeface="Times New Roman" panose="02020603050405020304" pitchFamily="18" charset="0"/>
                <a:cs typeface="Times New Roman" panose="02020603050405020304" pitchFamily="18" charset="0"/>
              </a:rPr>
              <a:t>).save(</a:t>
            </a:r>
            <a:r>
              <a:rPr lang="en-US" sz="2400" i="1" dirty="0">
                <a:effectLst/>
                <a:latin typeface="Times New Roman" panose="02020603050405020304" pitchFamily="18" charset="0"/>
                <a:cs typeface="Times New Roman" panose="02020603050405020304" pitchFamily="18" charset="0"/>
              </a:rPr>
              <a:t>any</a:t>
            </a:r>
            <a:r>
              <a:rPr lang="en-US" sz="2400" dirty="0">
                <a:effectLst/>
                <a:latin typeface="Times New Roman" panose="02020603050405020304" pitchFamily="18" charset="0"/>
                <a:cs typeface="Times New Roman" panose="02020603050405020304" pitchFamily="18" charset="0"/>
              </a:rPr>
              <a:t>(</a:t>
            </a:r>
            <a:r>
              <a:rPr lang="en-US" sz="2400" dirty="0" err="1">
                <a:effectLst/>
                <a:latin typeface="Times New Roman" panose="02020603050405020304" pitchFamily="18" charset="0"/>
                <a:cs typeface="Times New Roman" panose="02020603050405020304" pitchFamily="18" charset="0"/>
              </a:rPr>
              <a:t>Flight.class</a:t>
            </a:r>
            <a:r>
              <a:rPr lang="en-US" sz="2400" dirty="0">
                <a:effectLst/>
                <a:latin typeface="Times New Roman" panose="02020603050405020304" pitchFamily="18" charset="0"/>
                <a:cs typeface="Times New Roman" panose="02020603050405020304" pitchFamily="18" charset="0"/>
              </a:rPr>
              <a:t>));</a:t>
            </a:r>
          </a:p>
          <a:p>
            <a:pPr marL="0" marR="0">
              <a:spcBef>
                <a:spcPts val="0"/>
              </a:spcBef>
              <a:spcAft>
                <a:spcPts val="0"/>
              </a:spcAft>
            </a:pPr>
            <a:r>
              <a:rPr lang="en-US" sz="2400" i="1" dirty="0">
                <a:effectLst/>
                <a:latin typeface="Times New Roman" panose="02020603050405020304" pitchFamily="18" charset="0"/>
                <a:cs typeface="Times New Roman" panose="02020603050405020304" pitchFamily="18" charset="0"/>
              </a:rPr>
              <a:t>verify</a:t>
            </a:r>
            <a:r>
              <a:rPr lang="en-US" sz="2400" dirty="0">
                <a:effectLst/>
                <a:latin typeface="Times New Roman" panose="02020603050405020304" pitchFamily="18" charset="0"/>
                <a:cs typeface="Times New Roman" panose="02020603050405020304" pitchFamily="18" charset="0"/>
              </a:rPr>
              <a:t>(</a:t>
            </a:r>
            <a:r>
              <a:rPr lang="en-US" sz="2400" dirty="0" err="1">
                <a:effectLst/>
                <a:latin typeface="Times New Roman" panose="02020603050405020304" pitchFamily="18" charset="0"/>
                <a:cs typeface="Times New Roman" panose="02020603050405020304" pitchFamily="18" charset="0"/>
              </a:rPr>
              <a:t>seatRepository</a:t>
            </a:r>
            <a:r>
              <a:rPr lang="en-US" sz="2400" dirty="0">
                <a:effectLst/>
                <a:latin typeface="Times New Roman" panose="02020603050405020304" pitchFamily="18" charset="0"/>
                <a:cs typeface="Times New Roman" panose="02020603050405020304" pitchFamily="18" charset="0"/>
              </a:rPr>
              <a:t>).</a:t>
            </a:r>
            <a:r>
              <a:rPr lang="en-US" sz="2400" dirty="0" err="1">
                <a:effectLst/>
                <a:latin typeface="Times New Roman" panose="02020603050405020304" pitchFamily="18" charset="0"/>
                <a:cs typeface="Times New Roman" panose="02020603050405020304" pitchFamily="18" charset="0"/>
              </a:rPr>
              <a:t>saveAll</a:t>
            </a:r>
            <a:r>
              <a:rPr lang="en-US" sz="2400" dirty="0">
                <a:effectLst/>
                <a:latin typeface="Times New Roman" panose="02020603050405020304" pitchFamily="18" charset="0"/>
                <a:cs typeface="Times New Roman" panose="02020603050405020304" pitchFamily="18" charset="0"/>
              </a:rPr>
              <a:t>(</a:t>
            </a:r>
            <a:r>
              <a:rPr lang="en-US" sz="2400" i="1" dirty="0" err="1">
                <a:effectLst/>
                <a:latin typeface="Times New Roman" panose="02020603050405020304" pitchFamily="18" charset="0"/>
                <a:cs typeface="Times New Roman" panose="02020603050405020304" pitchFamily="18" charset="0"/>
              </a:rPr>
              <a:t>anyList</a:t>
            </a:r>
            <a:r>
              <a:rPr lang="en-US" sz="2400" dirty="0">
                <a:effectLst/>
                <a:latin typeface="Times New Roman" panose="02020603050405020304" pitchFamily="18" charset="0"/>
                <a:cs typeface="Times New Roman" panose="02020603050405020304" pitchFamily="18" charset="0"/>
              </a:rPr>
              <a:t>());</a:t>
            </a:r>
          </a:p>
          <a:p>
            <a:pPr marL="0" marR="0">
              <a:spcBef>
                <a:spcPts val="0"/>
              </a:spcBef>
              <a:spcAft>
                <a:spcPts val="0"/>
              </a:spcAft>
            </a:pPr>
            <a:r>
              <a:rPr lang="en-US" sz="2400" dirty="0">
                <a:effectLst/>
                <a:latin typeface="Times New Roman" panose="02020603050405020304" pitchFamily="18" charset="0"/>
                <a:cs typeface="Times New Roman" panose="02020603050405020304" pitchFamily="18" charset="0"/>
              </a:rPr>
              <a:t>}</a:t>
            </a:r>
          </a:p>
          <a:p>
            <a:pPr algn="just"/>
            <a:endParaRPr lang="en-US" sz="36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462F1B3-C375-4234-9129-8601922F0A86}"/>
              </a:ext>
            </a:extLst>
          </p:cNvPr>
          <p:cNvSpPr txBox="1"/>
          <p:nvPr/>
        </p:nvSpPr>
        <p:spPr>
          <a:xfrm>
            <a:off x="1458982" y="1763941"/>
            <a:ext cx="3892616" cy="584775"/>
          </a:xfrm>
          <a:prstGeom prst="rect">
            <a:avLst/>
          </a:prstGeom>
          <a:noFill/>
        </p:spPr>
        <p:txBody>
          <a:bodyPr wrap="square" rtlCol="0">
            <a:spAutoFit/>
          </a:bodyPr>
          <a:lstStyle/>
          <a:p>
            <a:r>
              <a:rPr lang="en-US" sz="3200" b="1" dirty="0"/>
              <a:t>SAMPLE TEST CASE</a:t>
            </a:r>
          </a:p>
        </p:txBody>
      </p:sp>
    </p:spTree>
    <p:extLst>
      <p:ext uri="{BB962C8B-B14F-4D97-AF65-F5344CB8AC3E}">
        <p14:creationId xmlns:p14="http://schemas.microsoft.com/office/powerpoint/2010/main" val="3903867689"/>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8048625" y="-304800"/>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sp>
        <p:nvSpPr>
          <p:cNvPr id="447" name="Click here to edit title-460">
            <a:extLst>
              <a:ext uri="{FF2B5EF4-FFF2-40B4-BE49-F238E27FC236}">
                <a16:creationId xmlns:a16="http://schemas.microsoft.com/office/drawing/2014/main" id="{111B4A49-B930-4A89-A1CD-6CA2B3D95AED}"/>
              </a:ext>
            </a:extLst>
          </p:cNvPr>
          <p:cNvSpPr txBox="1"/>
          <p:nvPr/>
        </p:nvSpPr>
        <p:spPr>
          <a:xfrm>
            <a:off x="1409700" y="993172"/>
            <a:ext cx="15516225" cy="638445"/>
          </a:xfrm>
          <a:prstGeom prst="rect">
            <a:avLst/>
          </a:prstGeom>
          <a:noFill/>
        </p:spPr>
        <p:txBody>
          <a:bodyPr vertOverflow="clip" horzOverflow="clip" wrap="square" lIns="0" tIns="0" rIns="0" bIns="0" rtlCol="0" anchor="t">
            <a:spAutoFit/>
          </a:bodyPr>
          <a:lstStyle/>
          <a:p>
            <a:pPr algn="ctr">
              <a:lnSpc>
                <a:spcPts val="5292"/>
              </a:lnSpc>
            </a:pPr>
            <a:r>
              <a:rPr lang="en-US" sz="4200" spc="-84" dirty="0">
                <a:solidFill>
                  <a:srgbClr val="181C24">
                    <a:alpha val="100000"/>
                  </a:srgbClr>
                </a:solidFill>
                <a:latin typeface="IBM Plex Serif SemiBold" panose="00000700000000000000" pitchFamily="2" charset="0"/>
              </a:rPr>
              <a:t>CORE FEATURES</a:t>
            </a:r>
          </a:p>
        </p:txBody>
      </p:sp>
      <p:sp>
        <p:nvSpPr>
          <p:cNvPr id="2" name="TextBox 1"/>
          <p:cNvSpPr txBox="1"/>
          <p:nvPr/>
        </p:nvSpPr>
        <p:spPr>
          <a:xfrm>
            <a:off x="1838405" y="2110439"/>
            <a:ext cx="15087520" cy="6001643"/>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1. User/Passenger:</a:t>
            </a:r>
          </a:p>
          <a:p>
            <a:endParaRPr lang="en-US" sz="36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Register/Login securely using JWT</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Search for flights using origin, destination, and date</a:t>
            </a:r>
          </a:p>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Seat availability</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Fare and baggage info</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Select multiple seats and view total price</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Make bookings</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View/cancel booking history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9794238"/>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par>
                                <p:cTn id="35" presetID="10" presetClass="entr" presetSubtype="0" accel="50000" decel="50000" fill="hold" nodeType="withEffect">
                                  <p:stCondLst>
                                    <p:cond delay="300"/>
                                  </p:stCondLst>
                                  <p:childTnLst>
                                    <p:set>
                                      <p:cBhvr>
                                        <p:cTn id="36" dur="1" fill="hold">
                                          <p:stCondLst>
                                            <p:cond delay="0"/>
                                          </p:stCondLst>
                                        </p:cTn>
                                        <p:tgtEl>
                                          <p:spTgt spid="447"/>
                                        </p:tgtEl>
                                        <p:attrNameLst>
                                          <p:attrName>style.visibility</p:attrName>
                                        </p:attrNameLst>
                                      </p:cBhvr>
                                      <p:to>
                                        <p:strVal val="visible"/>
                                      </p:to>
                                    </p:set>
                                    <p:animEffect transition="in" filter="fade">
                                      <p:cBhvr>
                                        <p:cTn id="37" dur="600"/>
                                        <p:tgtEl>
                                          <p:spTgt spid="447"/>
                                        </p:tgtEl>
                                      </p:cBhvr>
                                    </p:animEffect>
                                  </p:childTnLst>
                                </p:cTn>
                              </p:par>
                              <p:par>
                                <p:cTn id="38" presetID="64" presetClass="path" presetSubtype="0" accel="50000" decel="50000" fill="hold" nodeType="withEffect">
                                  <p:stCondLst>
                                    <p:cond delay="300"/>
                                  </p:stCondLst>
                                  <p:childTnLst>
                                    <p:animMotion origin="layout" path="M 0 0.04629225 L 0 -4.0478176E-06 E" pathEditMode="relative" ptsTypes="">
                                      <p:cBhvr>
                                        <p:cTn id="39" dur="600" fill="hold"/>
                                        <p:tgtEl>
                                          <p:spTgt spid="44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P spid="4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304800"/>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A01EBF4B-7AC5-454F-8B25-216A00524F79}"/>
              </a:ext>
            </a:extLst>
          </p:cNvPr>
          <p:cNvPicPr>
            <a:picLocks noChangeAspect="1"/>
          </p:cNvPicPr>
          <p:nvPr/>
        </p:nvPicPr>
        <p:blipFill rotWithShape="1">
          <a:blip r:embed="rId72">
            <a:extLst>
              <a:ext uri="{28A0092B-C50C-407E-A947-70E740481C1C}">
                <a14:useLocalDpi xmlns:a14="http://schemas.microsoft.com/office/drawing/2010/main" val="0"/>
              </a:ext>
            </a:extLst>
          </a:blip>
          <a:srcRect b="6460"/>
          <a:stretch/>
        </p:blipFill>
        <p:spPr>
          <a:xfrm>
            <a:off x="16035" y="0"/>
            <a:ext cx="18271965" cy="8309113"/>
          </a:xfrm>
          <a:prstGeom prst="rect">
            <a:avLst/>
          </a:prstGeom>
        </p:spPr>
      </p:pic>
      <p:sp>
        <p:nvSpPr>
          <p:cNvPr id="2" name="TextBox 1">
            <a:extLst>
              <a:ext uri="{FF2B5EF4-FFF2-40B4-BE49-F238E27FC236}">
                <a16:creationId xmlns:a16="http://schemas.microsoft.com/office/drawing/2014/main" id="{8D98A576-E539-4B83-BCE1-D2FEEC5A749B}"/>
              </a:ext>
            </a:extLst>
          </p:cNvPr>
          <p:cNvSpPr txBox="1"/>
          <p:nvPr/>
        </p:nvSpPr>
        <p:spPr>
          <a:xfrm>
            <a:off x="6473302" y="8925339"/>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LANDING PAGE</a:t>
            </a:r>
          </a:p>
        </p:txBody>
      </p:sp>
    </p:spTree>
    <p:extLst>
      <p:ext uri="{BB962C8B-B14F-4D97-AF65-F5344CB8AC3E}">
        <p14:creationId xmlns:p14="http://schemas.microsoft.com/office/powerpoint/2010/main" val="2936493599"/>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16035" y="-36595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048625" y="-237093"/>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363F299F-D3B2-4635-AEC0-4BFB138055D7}">
                <asvg:svgBlip xmlns="" xmlns:a16="http://schemas.microsoft.com/office/drawing/2014/main" xmlns:a14="http://schemas.microsoft.com/office/drawing/2010/main" xmlns:p14="http://schemas.microsoft.com/office/powerpoint/2010/main" xmlns:asvg="http://schemas.microsoft.com/office/drawing/2016/SVG/main" r:embed="rId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 xmlns:a16="http://schemas.microsoft.com/office/drawing/2014/main" xmlns:a14="http://schemas.microsoft.com/office/drawing/2010/main" xmlns:p14="http://schemas.microsoft.com/office/powerpoint/2010/main" xmlns:asvg="http://schemas.microsoft.com/office/drawing/2016/SVG/main" r:embed="rId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0" y="514350"/>
            <a:ext cx="1947119" cy="514350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3356819" y="38656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409" name="-2">
            <a:extLst>
              <a:ext uri="{FF2B5EF4-FFF2-40B4-BE49-F238E27FC236}">
                <a16:creationId xmlns:a16="http://schemas.microsoft.com/office/drawing/2014/main" id="{111B4A49-B930-4A89-A1CD-6CA2B3D95AED}"/>
              </a:ext>
            </a:extLst>
          </p:cNvPr>
          <p:cNvSpPr txBox="1"/>
          <p:nvPr/>
        </p:nvSpPr>
        <p:spPr>
          <a:xfrm>
            <a:off x="10166932" y="3339088"/>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pic>
        <p:nvPicPr>
          <p:cNvPr id="3" name="Picture 2">
            <a:extLst>
              <a:ext uri="{FF2B5EF4-FFF2-40B4-BE49-F238E27FC236}">
                <a16:creationId xmlns:a16="http://schemas.microsoft.com/office/drawing/2014/main" id="{953B4231-1916-45FE-A486-82351ACEF75D}"/>
              </a:ext>
            </a:extLst>
          </p:cNvPr>
          <p:cNvPicPr>
            <a:picLocks noChangeAspect="1"/>
          </p:cNvPicPr>
          <p:nvPr/>
        </p:nvPicPr>
        <p:blipFill rotWithShape="1">
          <a:blip r:embed="rId72">
            <a:extLst>
              <a:ext uri="{28A0092B-C50C-407E-A947-70E740481C1C}">
                <a14:useLocalDpi xmlns:a14="http://schemas.microsoft.com/office/drawing/2010/main" val="0"/>
              </a:ext>
            </a:extLst>
          </a:blip>
          <a:srcRect t="16185" b="6460"/>
          <a:stretch/>
        </p:blipFill>
        <p:spPr>
          <a:xfrm>
            <a:off x="16035" y="0"/>
            <a:ext cx="18255929" cy="8468139"/>
          </a:xfrm>
          <a:prstGeom prst="rect">
            <a:avLst/>
          </a:prstGeom>
        </p:spPr>
      </p:pic>
      <p:sp>
        <p:nvSpPr>
          <p:cNvPr id="9" name="TextBox 8">
            <a:extLst>
              <a:ext uri="{FF2B5EF4-FFF2-40B4-BE49-F238E27FC236}">
                <a16:creationId xmlns:a16="http://schemas.microsoft.com/office/drawing/2014/main" id="{0B0D37B1-DA73-4303-B44E-EF4EDC8343A1}"/>
              </a:ext>
            </a:extLst>
          </p:cNvPr>
          <p:cNvSpPr txBox="1"/>
          <p:nvPr/>
        </p:nvSpPr>
        <p:spPr>
          <a:xfrm>
            <a:off x="7606363" y="8834089"/>
            <a:ext cx="7673009"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Register</a:t>
            </a:r>
          </a:p>
        </p:txBody>
      </p:sp>
    </p:spTree>
    <p:extLst>
      <p:ext uri="{BB962C8B-B14F-4D97-AF65-F5344CB8AC3E}">
        <p14:creationId xmlns:p14="http://schemas.microsoft.com/office/powerpoint/2010/main" val="3932127599"/>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par>
                                <p:cTn id="28" presetID="64" presetClass="path" presetSubtype="0" accel="50000" decel="50000" fill="hold" nodeType="withEffect">
                                  <p:stCondLst>
                                    <p:cond delay="1000"/>
                                  </p:stCondLst>
                                  <p:childTnLst>
                                    <p:animMotion origin="layout" path="M 1.6291937E-06 0.046295732 L 1.6291937E-06 -5.6514034E-07 E" pathEditMode="relative" ptsTypes="">
                                      <p:cBhvr>
                                        <p:cTn id="29" dur="1000" fill="hold"/>
                                        <p:tgtEl>
                                          <p:spTgt spid="393"/>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409"/>
                                        </p:tgtEl>
                                        <p:attrNameLst>
                                          <p:attrName>style.visibility</p:attrName>
                                        </p:attrNameLst>
                                      </p:cBhvr>
                                      <p:to>
                                        <p:strVal val="visible"/>
                                      </p:to>
                                    </p:set>
                                    <p:animEffect transition="in" filter="fade">
                                      <p:cBhvr>
                                        <p:cTn id="32" dur="1000"/>
                                        <p:tgtEl>
                                          <p:spTgt spid="409"/>
                                        </p:tgtEl>
                                      </p:cBhvr>
                                    </p:animEffect>
                                  </p:childTnLst>
                                </p:cTn>
                              </p:par>
                              <p:par>
                                <p:cTn id="33" presetID="64" presetClass="path" presetSubtype="0" accel="50000" decel="50000" fill="hold" nodeType="withEffect">
                                  <p:stCondLst>
                                    <p:cond delay="1280"/>
                                  </p:stCondLst>
                                  <p:childTnLst>
                                    <p:animMotion origin="layout" path="M 1.6291937E-06 0.046295732 L 1.6291937E-06 -5.6514034E-07 E" pathEditMode="relative" ptsTypes="">
                                      <p:cBhvr>
                                        <p:cTn id="34" dur="1000" fill="hold"/>
                                        <p:tgtEl>
                                          <p:spTgt spid="4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3" grpId="0"/>
      <p:bldP spid="409"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1188</TotalTime>
  <Words>632</Words>
  <Application>Microsoft Office PowerPoint</Application>
  <PresentationFormat>Custom</PresentationFormat>
  <Paragraphs>233</Paragraphs>
  <Slides>56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Times New Roman</vt:lpstr>
      <vt:lpstr>Noto Serif SemiBold</vt:lpstr>
      <vt:lpstr>Calibri Light</vt:lpstr>
      <vt:lpstr>Calibri</vt:lpstr>
      <vt:lpstr>IBM Plex Serif SemiBold</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Exporter Version: 2.0.26.0, docId: Console, orderId: Console</dc:title>
  <dc:creator>Presentations.AI Exporter</dc:creator>
  <cp:lastModifiedBy>SRIMATHI</cp:lastModifiedBy>
  <cp:revision>26</cp:revision>
  <dcterms:created xsi:type="dcterms:W3CDTF">2024-12-04T05:07:27Z</dcterms:created>
  <dcterms:modified xsi:type="dcterms:W3CDTF">2025-07-17T04:08:49Z</dcterms:modified>
</cp:coreProperties>
</file>